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49" r:id="rId2"/>
  </p:sldMasterIdLst>
  <p:sldIdLst>
    <p:sldId id="269" r:id="rId3"/>
    <p:sldId id="268" r:id="rId4"/>
    <p:sldId id="264" r:id="rId5"/>
    <p:sldId id="260" r:id="rId6"/>
    <p:sldId id="261" r:id="rId7"/>
    <p:sldId id="257" r:id="rId8"/>
    <p:sldId id="258" r:id="rId9"/>
    <p:sldId id="259" r:id="rId10"/>
    <p:sldId id="262" r:id="rId11"/>
  </p:sldIdLst>
  <p:sldSz cx="12192000" cy="6858000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9B00"/>
    <a:srgbClr val="FF0066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201"/>
    <p:restoredTop sz="94660"/>
  </p:normalViewPr>
  <p:slideViewPr>
    <p:cSldViewPr>
      <p:cViewPr varScale="1">
        <p:scale>
          <a:sx n="83" d="100"/>
          <a:sy n="83" d="100"/>
        </p:scale>
        <p:origin x="768" y="78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1C908F8-30E1-6515-E55F-9E3743F11B4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5B7F8B4-10D8-F3D2-7AA5-402A88B0414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43F3C70-18E4-B0F5-D88D-76A84A1E2AC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CF6D011-5019-4B5D-A710-2FC81F61A4A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189918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FD1D8649-9518-A0E1-EDE4-1BC1B496F57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FB9CC37-6AFC-ADF4-F973-FF4840CB4D8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3837ECB-C029-22D1-E06C-243160E37FB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DDBEDA7-60A5-4B48-8BC9-DD17A5AE630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23130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FC6A667F-3428-FE5A-1AAD-FFBC77EED33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E4C1D15B-25DF-DB81-8FE5-DFBFE24EB47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76C5D45-763E-E63C-1EE2-EE38D35E14C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903B534-7B0F-4E30-8784-6F0AF7385FF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2563051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>
            <a:extLst>
              <a:ext uri="{FF2B5EF4-FFF2-40B4-BE49-F238E27FC236}">
                <a16:creationId xmlns:a16="http://schemas.microsoft.com/office/drawing/2014/main" id="{7456203B-F1CB-9F44-CC1D-637828F03C56}"/>
              </a:ext>
            </a:extLst>
          </p:cNvPr>
          <p:cNvGrpSpPr>
            <a:grpSpLocks/>
          </p:cNvGrpSpPr>
          <p:nvPr/>
        </p:nvGrpSpPr>
        <p:grpSpPr bwMode="auto">
          <a:xfrm>
            <a:off x="-8467" y="20638"/>
            <a:ext cx="12192000" cy="6858000"/>
            <a:chOff x="0" y="0"/>
            <a:chExt cx="5760" cy="4320"/>
          </a:xfrm>
        </p:grpSpPr>
        <p:sp>
          <p:nvSpPr>
            <p:cNvPr id="3" name="Freeform 3">
              <a:extLst>
                <a:ext uri="{FF2B5EF4-FFF2-40B4-BE49-F238E27FC236}">
                  <a16:creationId xmlns:a16="http://schemas.microsoft.com/office/drawing/2014/main" id="{A62DC27D-E97C-83F3-7B15-3F07251FF79E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3072"/>
              <a:ext cx="5760" cy="1248"/>
            </a:xfrm>
            <a:custGeom>
              <a:avLst/>
              <a:gdLst/>
              <a:ahLst/>
              <a:cxnLst>
                <a:cxn ang="0">
                  <a:pos x="6027" y="2296"/>
                </a:cxn>
                <a:cxn ang="0">
                  <a:pos x="0" y="2296"/>
                </a:cxn>
                <a:cxn ang="0">
                  <a:pos x="0" y="0"/>
                </a:cxn>
                <a:cxn ang="0">
                  <a:pos x="6027" y="0"/>
                </a:cxn>
                <a:cxn ang="0">
                  <a:pos x="6027" y="2296"/>
                </a:cxn>
                <a:cxn ang="0">
                  <a:pos x="6027" y="2296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4" name="Freeform 4">
              <a:extLst>
                <a:ext uri="{FF2B5EF4-FFF2-40B4-BE49-F238E27FC236}">
                  <a16:creationId xmlns:a16="http://schemas.microsoft.com/office/drawing/2014/main" id="{5F703D3D-9DCC-495F-2CD3-90049DCC230A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0"/>
              <a:ext cx="5760" cy="3072"/>
            </a:xfrm>
            <a:custGeom>
              <a:avLst/>
              <a:gdLst/>
              <a:ahLst/>
              <a:cxnLst>
                <a:cxn ang="0">
                  <a:pos x="6027" y="2296"/>
                </a:cxn>
                <a:cxn ang="0">
                  <a:pos x="0" y="2296"/>
                </a:cxn>
                <a:cxn ang="0">
                  <a:pos x="0" y="0"/>
                </a:cxn>
                <a:cxn ang="0">
                  <a:pos x="6027" y="0"/>
                </a:cxn>
                <a:cxn ang="0">
                  <a:pos x="6027" y="2296"/>
                </a:cxn>
                <a:cxn ang="0">
                  <a:pos x="6027" y="2296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</p:grpSp>
      <p:sp>
        <p:nvSpPr>
          <p:cNvPr id="5" name="Freeform 5">
            <a:extLst>
              <a:ext uri="{FF2B5EF4-FFF2-40B4-BE49-F238E27FC236}">
                <a16:creationId xmlns:a16="http://schemas.microsoft.com/office/drawing/2014/main" id="{ED04D66D-ABA3-64BF-9CB9-FAF6655EA474}"/>
              </a:ext>
            </a:extLst>
          </p:cNvPr>
          <p:cNvSpPr>
            <a:spLocks/>
          </p:cNvSpPr>
          <p:nvPr/>
        </p:nvSpPr>
        <p:spPr bwMode="hidden">
          <a:xfrm>
            <a:off x="8322733" y="6269038"/>
            <a:ext cx="3860800" cy="609600"/>
          </a:xfrm>
          <a:custGeom>
            <a:avLst/>
            <a:gdLst/>
            <a:ahLst/>
            <a:cxnLst>
              <a:cxn ang="0">
                <a:pos x="5748" y="246"/>
              </a:cxn>
              <a:cxn ang="0">
                <a:pos x="0" y="246"/>
              </a:cxn>
              <a:cxn ang="0">
                <a:pos x="0" y="0"/>
              </a:cxn>
              <a:cxn ang="0">
                <a:pos x="5748" y="0"/>
              </a:cxn>
              <a:cxn ang="0">
                <a:pos x="5748" y="246"/>
              </a:cxn>
              <a:cxn ang="0">
                <a:pos x="5748" y="246"/>
              </a:cxn>
            </a:cxnLst>
            <a:rect l="0" t="0" r="r" b="b"/>
            <a:pathLst>
              <a:path w="5748" h="246">
                <a:moveTo>
                  <a:pt x="5748" y="246"/>
                </a:moveTo>
                <a:lnTo>
                  <a:pt x="0" y="246"/>
                </a:lnTo>
                <a:lnTo>
                  <a:pt x="0" y="0"/>
                </a:lnTo>
                <a:lnTo>
                  <a:pt x="5748" y="0"/>
                </a:lnTo>
                <a:lnTo>
                  <a:pt x="5748" y="246"/>
                </a:lnTo>
                <a:lnTo>
                  <a:pt x="5748" y="246"/>
                </a:ln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>
              <a:latin typeface="Arial" charset="0"/>
              <a:cs typeface="Arial" charset="0"/>
            </a:endParaRPr>
          </a:p>
        </p:txBody>
      </p:sp>
      <p:grpSp>
        <p:nvGrpSpPr>
          <p:cNvPr id="6" name="Group 6">
            <a:extLst>
              <a:ext uri="{FF2B5EF4-FFF2-40B4-BE49-F238E27FC236}">
                <a16:creationId xmlns:a16="http://schemas.microsoft.com/office/drawing/2014/main" id="{94BE4DB3-B483-2B5A-352D-6C9B3EA21525}"/>
              </a:ext>
            </a:extLst>
          </p:cNvPr>
          <p:cNvGrpSpPr>
            <a:grpSpLocks/>
          </p:cNvGrpSpPr>
          <p:nvPr/>
        </p:nvGrpSpPr>
        <p:grpSpPr bwMode="auto">
          <a:xfrm>
            <a:off x="-2117" y="6034088"/>
            <a:ext cx="10460568" cy="850900"/>
            <a:chOff x="0" y="3792"/>
            <a:chExt cx="4942" cy="536"/>
          </a:xfrm>
        </p:grpSpPr>
        <p:sp>
          <p:nvSpPr>
            <p:cNvPr id="7" name="Freeform 7">
              <a:extLst>
                <a:ext uri="{FF2B5EF4-FFF2-40B4-BE49-F238E27FC236}">
                  <a16:creationId xmlns:a16="http://schemas.microsoft.com/office/drawing/2014/main" id="{4C870DAB-2799-DD9D-74DB-174B416ACEBD}"/>
                </a:ext>
              </a:extLst>
            </p:cNvPr>
            <p:cNvSpPr>
              <a:spLocks/>
            </p:cNvSpPr>
            <p:nvPr userDrawn="1"/>
          </p:nvSpPr>
          <p:spPr bwMode="ltGray">
            <a:xfrm>
              <a:off x="1488" y="3792"/>
              <a:ext cx="3240" cy="536"/>
            </a:xfrm>
            <a:custGeom>
              <a:avLst/>
              <a:gdLst/>
              <a:ahLst/>
              <a:cxnLst>
                <a:cxn ang="0">
                  <a:pos x="3132" y="469"/>
                </a:cxn>
                <a:cxn ang="0">
                  <a:pos x="2995" y="395"/>
                </a:cxn>
                <a:cxn ang="0">
                  <a:pos x="2911" y="375"/>
                </a:cxn>
                <a:cxn ang="0">
                  <a:pos x="2678" y="228"/>
                </a:cxn>
                <a:cxn ang="0">
                  <a:pos x="2553" y="74"/>
                </a:cxn>
                <a:cxn ang="0">
                  <a:pos x="2457" y="7"/>
                </a:cxn>
                <a:cxn ang="0">
                  <a:pos x="2403" y="47"/>
                </a:cxn>
                <a:cxn ang="0">
                  <a:pos x="2289" y="74"/>
                </a:cxn>
                <a:cxn ang="0">
                  <a:pos x="2134" y="74"/>
                </a:cxn>
                <a:cxn ang="0">
                  <a:pos x="2044" y="128"/>
                </a:cxn>
                <a:cxn ang="0">
                  <a:pos x="1775" y="222"/>
                </a:cxn>
                <a:cxn ang="0">
                  <a:pos x="1602" y="181"/>
                </a:cxn>
                <a:cxn ang="0">
                  <a:pos x="1560" y="101"/>
                </a:cxn>
                <a:cxn ang="0">
                  <a:pos x="1542" y="87"/>
                </a:cxn>
                <a:cxn ang="0">
                  <a:pos x="1446" y="60"/>
                </a:cxn>
                <a:cxn ang="0">
                  <a:pos x="1375" y="74"/>
                </a:cxn>
                <a:cxn ang="0">
                  <a:pos x="1309" y="87"/>
                </a:cxn>
                <a:cxn ang="0">
                  <a:pos x="1243" y="13"/>
                </a:cxn>
                <a:cxn ang="0">
                  <a:pos x="1225" y="0"/>
                </a:cxn>
                <a:cxn ang="0">
                  <a:pos x="1189" y="0"/>
                </a:cxn>
                <a:cxn ang="0">
                  <a:pos x="1106" y="34"/>
                </a:cxn>
                <a:cxn ang="0">
                  <a:pos x="1106" y="34"/>
                </a:cxn>
                <a:cxn ang="0">
                  <a:pos x="1094" y="40"/>
                </a:cxn>
                <a:cxn ang="0">
                  <a:pos x="1070" y="54"/>
                </a:cxn>
                <a:cxn ang="0">
                  <a:pos x="1034" y="74"/>
                </a:cxn>
                <a:cxn ang="0">
                  <a:pos x="1004" y="74"/>
                </a:cxn>
                <a:cxn ang="0">
                  <a:pos x="986" y="74"/>
                </a:cxn>
                <a:cxn ang="0">
                  <a:pos x="956" y="81"/>
                </a:cxn>
                <a:cxn ang="0">
                  <a:pos x="920" y="94"/>
                </a:cxn>
                <a:cxn ang="0">
                  <a:pos x="884" y="107"/>
                </a:cxn>
                <a:cxn ang="0">
                  <a:pos x="843" y="128"/>
                </a:cxn>
                <a:cxn ang="0">
                  <a:pos x="813" y="141"/>
                </a:cxn>
                <a:cxn ang="0">
                  <a:pos x="789" y="148"/>
                </a:cxn>
                <a:cxn ang="0">
                  <a:pos x="783" y="154"/>
                </a:cxn>
                <a:cxn ang="0">
                  <a:pos x="556" y="228"/>
                </a:cxn>
                <a:cxn ang="0">
                  <a:pos x="394" y="294"/>
                </a:cxn>
                <a:cxn ang="0">
                  <a:pos x="107" y="462"/>
                </a:cxn>
                <a:cxn ang="0">
                  <a:pos x="0" y="536"/>
                </a:cxn>
                <a:cxn ang="0">
                  <a:pos x="3240" y="536"/>
                </a:cxn>
                <a:cxn ang="0">
                  <a:pos x="3132" y="469"/>
                </a:cxn>
                <a:cxn ang="0">
                  <a:pos x="3132" y="469"/>
                </a:cxn>
              </a:cxnLst>
              <a:rect l="0" t="0" r="r" b="b"/>
              <a:pathLst>
                <a:path w="3240" h="536">
                  <a:moveTo>
                    <a:pt x="3132" y="469"/>
                  </a:moveTo>
                  <a:lnTo>
                    <a:pt x="2995" y="395"/>
                  </a:lnTo>
                  <a:lnTo>
                    <a:pt x="2911" y="375"/>
                  </a:lnTo>
                  <a:lnTo>
                    <a:pt x="2678" y="228"/>
                  </a:lnTo>
                  <a:lnTo>
                    <a:pt x="2553" y="74"/>
                  </a:lnTo>
                  <a:lnTo>
                    <a:pt x="2457" y="7"/>
                  </a:lnTo>
                  <a:lnTo>
                    <a:pt x="2403" y="47"/>
                  </a:lnTo>
                  <a:lnTo>
                    <a:pt x="2289" y="74"/>
                  </a:lnTo>
                  <a:lnTo>
                    <a:pt x="2134" y="74"/>
                  </a:lnTo>
                  <a:lnTo>
                    <a:pt x="2044" y="128"/>
                  </a:lnTo>
                  <a:lnTo>
                    <a:pt x="1775" y="222"/>
                  </a:lnTo>
                  <a:lnTo>
                    <a:pt x="1602" y="181"/>
                  </a:lnTo>
                  <a:lnTo>
                    <a:pt x="1560" y="101"/>
                  </a:lnTo>
                  <a:lnTo>
                    <a:pt x="1542" y="87"/>
                  </a:lnTo>
                  <a:lnTo>
                    <a:pt x="1446" y="60"/>
                  </a:lnTo>
                  <a:lnTo>
                    <a:pt x="1375" y="74"/>
                  </a:lnTo>
                  <a:lnTo>
                    <a:pt x="1309" y="87"/>
                  </a:lnTo>
                  <a:lnTo>
                    <a:pt x="1243" y="13"/>
                  </a:lnTo>
                  <a:lnTo>
                    <a:pt x="1225" y="0"/>
                  </a:lnTo>
                  <a:lnTo>
                    <a:pt x="1189" y="0"/>
                  </a:lnTo>
                  <a:lnTo>
                    <a:pt x="1106" y="34"/>
                  </a:lnTo>
                  <a:lnTo>
                    <a:pt x="1106" y="34"/>
                  </a:lnTo>
                  <a:lnTo>
                    <a:pt x="1094" y="40"/>
                  </a:lnTo>
                  <a:lnTo>
                    <a:pt x="1070" y="54"/>
                  </a:lnTo>
                  <a:lnTo>
                    <a:pt x="1034" y="74"/>
                  </a:lnTo>
                  <a:lnTo>
                    <a:pt x="1004" y="74"/>
                  </a:lnTo>
                  <a:lnTo>
                    <a:pt x="986" y="74"/>
                  </a:lnTo>
                  <a:lnTo>
                    <a:pt x="956" y="81"/>
                  </a:lnTo>
                  <a:lnTo>
                    <a:pt x="920" y="94"/>
                  </a:lnTo>
                  <a:lnTo>
                    <a:pt x="884" y="107"/>
                  </a:lnTo>
                  <a:lnTo>
                    <a:pt x="843" y="128"/>
                  </a:lnTo>
                  <a:lnTo>
                    <a:pt x="813" y="141"/>
                  </a:lnTo>
                  <a:lnTo>
                    <a:pt x="789" y="148"/>
                  </a:lnTo>
                  <a:lnTo>
                    <a:pt x="783" y="154"/>
                  </a:lnTo>
                  <a:lnTo>
                    <a:pt x="556" y="228"/>
                  </a:lnTo>
                  <a:lnTo>
                    <a:pt x="394" y="294"/>
                  </a:lnTo>
                  <a:lnTo>
                    <a:pt x="107" y="462"/>
                  </a:lnTo>
                  <a:lnTo>
                    <a:pt x="0" y="536"/>
                  </a:lnTo>
                  <a:lnTo>
                    <a:pt x="3240" y="536"/>
                  </a:lnTo>
                  <a:lnTo>
                    <a:pt x="3132" y="469"/>
                  </a:lnTo>
                  <a:lnTo>
                    <a:pt x="3132" y="469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66667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grpSp>
          <p:nvGrpSpPr>
            <p:cNvPr id="8" name="Group 8">
              <a:extLst>
                <a:ext uri="{FF2B5EF4-FFF2-40B4-BE49-F238E27FC236}">
                  <a16:creationId xmlns:a16="http://schemas.microsoft.com/office/drawing/2014/main" id="{EDD0FD81-51B7-437D-C475-9211DFA06DF2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2486" y="3792"/>
              <a:ext cx="2456" cy="536"/>
              <a:chOff x="2486" y="3792"/>
              <a:chExt cx="2456" cy="536"/>
            </a:xfrm>
          </p:grpSpPr>
          <p:sp>
            <p:nvSpPr>
              <p:cNvPr id="10" name="Freeform 9">
                <a:extLst>
                  <a:ext uri="{FF2B5EF4-FFF2-40B4-BE49-F238E27FC236}">
                    <a16:creationId xmlns:a16="http://schemas.microsoft.com/office/drawing/2014/main" id="{4D1BA6C5-E226-7159-6FDD-F5DE6C8BA0AD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3948" y="3799"/>
                <a:ext cx="994" cy="529"/>
              </a:xfrm>
              <a:custGeom>
                <a:avLst/>
                <a:gdLst/>
                <a:ahLst/>
                <a:cxnLst>
                  <a:cxn ang="0">
                    <a:pos x="636" y="373"/>
                  </a:cxn>
                  <a:cxn ang="0">
                    <a:pos x="495" y="370"/>
                  </a:cxn>
                  <a:cxn ang="0">
                    <a:pos x="280" y="249"/>
                  </a:cxn>
                  <a:cxn ang="0">
                    <a:pos x="127" y="66"/>
                  </a:cxn>
                  <a:cxn ang="0">
                    <a:pos x="0" y="0"/>
                  </a:cxn>
                  <a:cxn ang="0">
                    <a:pos x="22" y="26"/>
                  </a:cxn>
                  <a:cxn ang="0">
                    <a:pos x="0" y="65"/>
                  </a:cxn>
                  <a:cxn ang="0">
                    <a:pos x="30" y="119"/>
                  </a:cxn>
                  <a:cxn ang="0">
                    <a:pos x="75" y="243"/>
                  </a:cxn>
                  <a:cxn ang="0">
                    <a:pos x="45" y="422"/>
                  </a:cxn>
                  <a:cxn ang="0">
                    <a:pos x="200" y="329"/>
                  </a:cxn>
                  <a:cxn ang="0">
                    <a:pos x="592" y="527"/>
                  </a:cxn>
                  <a:cxn ang="0">
                    <a:pos x="994" y="529"/>
                  </a:cxn>
                  <a:cxn ang="0">
                    <a:pos x="828" y="473"/>
                  </a:cxn>
                  <a:cxn ang="0">
                    <a:pos x="636" y="373"/>
                  </a:cxn>
                </a:cxnLst>
                <a:rect l="0" t="0" r="r" b="b"/>
                <a:pathLst>
                  <a:path w="994" h="529">
                    <a:moveTo>
                      <a:pt x="636" y="373"/>
                    </a:moveTo>
                    <a:lnTo>
                      <a:pt x="495" y="370"/>
                    </a:lnTo>
                    <a:lnTo>
                      <a:pt x="280" y="249"/>
                    </a:lnTo>
                    <a:lnTo>
                      <a:pt x="127" y="66"/>
                    </a:lnTo>
                    <a:lnTo>
                      <a:pt x="0" y="0"/>
                    </a:lnTo>
                    <a:lnTo>
                      <a:pt x="22" y="26"/>
                    </a:lnTo>
                    <a:lnTo>
                      <a:pt x="0" y="65"/>
                    </a:lnTo>
                    <a:lnTo>
                      <a:pt x="30" y="119"/>
                    </a:lnTo>
                    <a:lnTo>
                      <a:pt x="75" y="243"/>
                    </a:lnTo>
                    <a:lnTo>
                      <a:pt x="45" y="422"/>
                    </a:lnTo>
                    <a:lnTo>
                      <a:pt x="200" y="329"/>
                    </a:lnTo>
                    <a:lnTo>
                      <a:pt x="592" y="527"/>
                    </a:lnTo>
                    <a:lnTo>
                      <a:pt x="994" y="529"/>
                    </a:lnTo>
                    <a:lnTo>
                      <a:pt x="828" y="473"/>
                    </a:lnTo>
                    <a:lnTo>
                      <a:pt x="636" y="373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>
                  <a:latin typeface="Arial" charset="0"/>
                  <a:cs typeface="Arial" charset="0"/>
                </a:endParaRPr>
              </a:p>
            </p:txBody>
          </p:sp>
          <p:sp>
            <p:nvSpPr>
              <p:cNvPr id="11" name="Freeform 10">
                <a:extLst>
                  <a:ext uri="{FF2B5EF4-FFF2-40B4-BE49-F238E27FC236}">
                    <a16:creationId xmlns:a16="http://schemas.microsoft.com/office/drawing/2014/main" id="{81E530F5-8078-54B3-B415-358C2FEC90AE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2677" y="3792"/>
                <a:ext cx="186" cy="395"/>
              </a:xfrm>
              <a:custGeom>
                <a:avLst/>
                <a:gdLst/>
                <a:ahLst/>
                <a:cxnLst>
                  <a:cxn ang="0">
                    <a:pos x="36" y="0"/>
                  </a:cxn>
                  <a:cxn ang="0">
                    <a:pos x="54" y="18"/>
                  </a:cxn>
                  <a:cxn ang="0">
                    <a:pos x="24" y="30"/>
                  </a:cxn>
                  <a:cxn ang="0">
                    <a:pos x="18" y="66"/>
                  </a:cxn>
                  <a:cxn ang="0">
                    <a:pos x="42" y="114"/>
                  </a:cxn>
                  <a:cxn ang="0">
                    <a:pos x="48" y="162"/>
                  </a:cxn>
                  <a:cxn ang="0">
                    <a:pos x="0" y="353"/>
                  </a:cxn>
                  <a:cxn ang="0">
                    <a:pos x="54" y="233"/>
                  </a:cxn>
                  <a:cxn ang="0">
                    <a:pos x="84" y="216"/>
                  </a:cxn>
                  <a:cxn ang="0">
                    <a:pos x="126" y="126"/>
                  </a:cxn>
                  <a:cxn ang="0">
                    <a:pos x="144" y="120"/>
                  </a:cxn>
                  <a:cxn ang="0">
                    <a:pos x="144" y="90"/>
                  </a:cxn>
                  <a:cxn ang="0">
                    <a:pos x="186" y="66"/>
                  </a:cxn>
                  <a:cxn ang="0">
                    <a:pos x="162" y="60"/>
                  </a:cxn>
                  <a:cxn ang="0">
                    <a:pos x="36" y="0"/>
                  </a:cxn>
                  <a:cxn ang="0">
                    <a:pos x="36" y="0"/>
                  </a:cxn>
                </a:cxnLst>
                <a:rect l="0" t="0" r="r" b="b"/>
                <a:pathLst>
                  <a:path w="186" h="353">
                    <a:moveTo>
                      <a:pt x="36" y="0"/>
                    </a:moveTo>
                    <a:lnTo>
                      <a:pt x="54" y="18"/>
                    </a:lnTo>
                    <a:lnTo>
                      <a:pt x="24" y="30"/>
                    </a:lnTo>
                    <a:lnTo>
                      <a:pt x="18" y="66"/>
                    </a:lnTo>
                    <a:lnTo>
                      <a:pt x="42" y="114"/>
                    </a:lnTo>
                    <a:lnTo>
                      <a:pt x="48" y="162"/>
                    </a:lnTo>
                    <a:lnTo>
                      <a:pt x="0" y="353"/>
                    </a:lnTo>
                    <a:lnTo>
                      <a:pt x="54" y="233"/>
                    </a:lnTo>
                    <a:lnTo>
                      <a:pt x="84" y="216"/>
                    </a:lnTo>
                    <a:lnTo>
                      <a:pt x="126" y="126"/>
                    </a:lnTo>
                    <a:lnTo>
                      <a:pt x="144" y="120"/>
                    </a:lnTo>
                    <a:lnTo>
                      <a:pt x="144" y="90"/>
                    </a:lnTo>
                    <a:lnTo>
                      <a:pt x="186" y="66"/>
                    </a:lnTo>
                    <a:lnTo>
                      <a:pt x="162" y="60"/>
                    </a:lnTo>
                    <a:lnTo>
                      <a:pt x="36" y="0"/>
                    </a:lnTo>
                    <a:lnTo>
                      <a:pt x="36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>
                  <a:latin typeface="Arial" charset="0"/>
                  <a:cs typeface="Arial" charset="0"/>
                </a:endParaRPr>
              </a:p>
            </p:txBody>
          </p:sp>
          <p:sp>
            <p:nvSpPr>
              <p:cNvPr id="12" name="Freeform 11">
                <a:extLst>
                  <a:ext uri="{FF2B5EF4-FFF2-40B4-BE49-F238E27FC236}">
                    <a16:creationId xmlns:a16="http://schemas.microsoft.com/office/drawing/2014/main" id="{E840DB5E-E2A4-7191-137F-57D477433223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3030" y="3893"/>
                <a:ext cx="378" cy="271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12" y="13"/>
                  </a:cxn>
                  <a:cxn ang="0">
                    <a:pos x="0" y="40"/>
                  </a:cxn>
                  <a:cxn ang="0">
                    <a:pos x="60" y="121"/>
                  </a:cxn>
                  <a:cxn ang="0">
                    <a:pos x="310" y="271"/>
                  </a:cxn>
                  <a:cxn ang="0">
                    <a:pos x="290" y="139"/>
                  </a:cxn>
                  <a:cxn ang="0">
                    <a:pos x="378" y="76"/>
                  </a:cxn>
                  <a:cxn ang="0">
                    <a:pos x="251" y="94"/>
                  </a:cxn>
                  <a:cxn ang="0">
                    <a:pos x="90" y="54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378" h="271">
                    <a:moveTo>
                      <a:pt x="18" y="0"/>
                    </a:moveTo>
                    <a:lnTo>
                      <a:pt x="12" y="13"/>
                    </a:lnTo>
                    <a:lnTo>
                      <a:pt x="0" y="40"/>
                    </a:lnTo>
                    <a:lnTo>
                      <a:pt x="60" y="121"/>
                    </a:lnTo>
                    <a:lnTo>
                      <a:pt x="310" y="271"/>
                    </a:lnTo>
                    <a:lnTo>
                      <a:pt x="290" y="139"/>
                    </a:lnTo>
                    <a:lnTo>
                      <a:pt x="378" y="76"/>
                    </a:lnTo>
                    <a:lnTo>
                      <a:pt x="251" y="94"/>
                    </a:lnTo>
                    <a:lnTo>
                      <a:pt x="90" y="54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>
                  <a:latin typeface="Arial" charset="0"/>
                  <a:cs typeface="Arial" charset="0"/>
                </a:endParaRPr>
              </a:p>
            </p:txBody>
          </p:sp>
          <p:sp>
            <p:nvSpPr>
              <p:cNvPr id="13" name="Freeform 12">
                <a:extLst>
                  <a:ext uri="{FF2B5EF4-FFF2-40B4-BE49-F238E27FC236}">
                    <a16:creationId xmlns:a16="http://schemas.microsoft.com/office/drawing/2014/main" id="{687E0BF1-5161-27CB-6078-70E10BC94AB3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3628" y="3866"/>
                <a:ext cx="155" cy="74"/>
              </a:xfrm>
              <a:custGeom>
                <a:avLst/>
                <a:gdLst/>
                <a:ahLst/>
                <a:cxnLst>
                  <a:cxn ang="0">
                    <a:pos x="114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6" y="6"/>
                  </a:cxn>
                  <a:cxn ang="0">
                    <a:pos x="6" y="18"/>
                  </a:cxn>
                  <a:cxn ang="0">
                    <a:pos x="0" y="24"/>
                  </a:cxn>
                  <a:cxn ang="0">
                    <a:pos x="78" y="60"/>
                  </a:cxn>
                  <a:cxn ang="0">
                    <a:pos x="96" y="42"/>
                  </a:cxn>
                  <a:cxn ang="0">
                    <a:pos x="155" y="66"/>
                  </a:cxn>
                  <a:cxn ang="0">
                    <a:pos x="126" y="24"/>
                  </a:cxn>
                  <a:cxn ang="0">
                    <a:pos x="149" y="0"/>
                  </a:cxn>
                  <a:cxn ang="0">
                    <a:pos x="114" y="0"/>
                  </a:cxn>
                  <a:cxn ang="0">
                    <a:pos x="114" y="0"/>
                  </a:cxn>
                </a:cxnLst>
                <a:rect l="0" t="0" r="r" b="b"/>
                <a:pathLst>
                  <a:path w="155" h="66">
                    <a:moveTo>
                      <a:pt x="114" y="0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6" y="6"/>
                    </a:lnTo>
                    <a:lnTo>
                      <a:pt x="6" y="18"/>
                    </a:lnTo>
                    <a:lnTo>
                      <a:pt x="0" y="24"/>
                    </a:lnTo>
                    <a:lnTo>
                      <a:pt x="78" y="60"/>
                    </a:lnTo>
                    <a:lnTo>
                      <a:pt x="96" y="42"/>
                    </a:lnTo>
                    <a:lnTo>
                      <a:pt x="155" y="66"/>
                    </a:lnTo>
                    <a:lnTo>
                      <a:pt x="126" y="24"/>
                    </a:lnTo>
                    <a:lnTo>
                      <a:pt x="149" y="0"/>
                    </a:lnTo>
                    <a:lnTo>
                      <a:pt x="114" y="0"/>
                    </a:lnTo>
                    <a:lnTo>
                      <a:pt x="114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>
                  <a:latin typeface="Arial" charset="0"/>
                  <a:cs typeface="Arial" charset="0"/>
                </a:endParaRPr>
              </a:p>
            </p:txBody>
          </p:sp>
          <p:sp>
            <p:nvSpPr>
              <p:cNvPr id="14" name="Freeform 13">
                <a:extLst>
                  <a:ext uri="{FF2B5EF4-FFF2-40B4-BE49-F238E27FC236}">
                    <a16:creationId xmlns:a16="http://schemas.microsoft.com/office/drawing/2014/main" id="{E2F531BC-2E03-929E-E5B7-E32AF66E17BD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2486" y="3859"/>
                <a:ext cx="42" cy="81"/>
              </a:xfrm>
              <a:custGeom>
                <a:avLst/>
                <a:gdLst/>
                <a:ahLst/>
                <a:cxnLst>
                  <a:cxn ang="0">
                    <a:pos x="6" y="36"/>
                  </a:cxn>
                  <a:cxn ang="0">
                    <a:pos x="0" y="18"/>
                  </a:cxn>
                  <a:cxn ang="0">
                    <a:pos x="12" y="6"/>
                  </a:cxn>
                  <a:cxn ang="0">
                    <a:pos x="0" y="6"/>
                  </a:cxn>
                  <a:cxn ang="0">
                    <a:pos x="12" y="6"/>
                  </a:cxn>
                  <a:cxn ang="0">
                    <a:pos x="24" y="6"/>
                  </a:cxn>
                  <a:cxn ang="0">
                    <a:pos x="36" y="6"/>
                  </a:cxn>
                  <a:cxn ang="0">
                    <a:pos x="42" y="0"/>
                  </a:cxn>
                  <a:cxn ang="0">
                    <a:pos x="30" y="18"/>
                  </a:cxn>
                  <a:cxn ang="0">
                    <a:pos x="42" y="48"/>
                  </a:cxn>
                  <a:cxn ang="0">
                    <a:pos x="12" y="72"/>
                  </a:cxn>
                  <a:cxn ang="0">
                    <a:pos x="6" y="36"/>
                  </a:cxn>
                  <a:cxn ang="0">
                    <a:pos x="6" y="36"/>
                  </a:cxn>
                </a:cxnLst>
                <a:rect l="0" t="0" r="r" b="b"/>
                <a:pathLst>
                  <a:path w="42" h="72">
                    <a:moveTo>
                      <a:pt x="6" y="36"/>
                    </a:moveTo>
                    <a:lnTo>
                      <a:pt x="0" y="18"/>
                    </a:lnTo>
                    <a:lnTo>
                      <a:pt x="12" y="6"/>
                    </a:lnTo>
                    <a:lnTo>
                      <a:pt x="0" y="6"/>
                    </a:lnTo>
                    <a:lnTo>
                      <a:pt x="12" y="6"/>
                    </a:lnTo>
                    <a:lnTo>
                      <a:pt x="24" y="6"/>
                    </a:lnTo>
                    <a:lnTo>
                      <a:pt x="36" y="6"/>
                    </a:lnTo>
                    <a:lnTo>
                      <a:pt x="42" y="0"/>
                    </a:lnTo>
                    <a:lnTo>
                      <a:pt x="30" y="18"/>
                    </a:lnTo>
                    <a:lnTo>
                      <a:pt x="42" y="48"/>
                    </a:lnTo>
                    <a:lnTo>
                      <a:pt x="12" y="72"/>
                    </a:lnTo>
                    <a:lnTo>
                      <a:pt x="6" y="36"/>
                    </a:lnTo>
                    <a:lnTo>
                      <a:pt x="6" y="36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>
                  <a:latin typeface="Arial" charset="0"/>
                  <a:cs typeface="Arial" charset="0"/>
                </a:endParaRPr>
              </a:p>
            </p:txBody>
          </p:sp>
        </p:grpSp>
        <p:sp>
          <p:nvSpPr>
            <p:cNvPr id="9" name="Freeform 14">
              <a:extLst>
                <a:ext uri="{FF2B5EF4-FFF2-40B4-BE49-F238E27FC236}">
                  <a16:creationId xmlns:a16="http://schemas.microsoft.com/office/drawing/2014/main" id="{05D04CD5-61FF-B52C-C33B-35CB0F66249B}"/>
                </a:ext>
              </a:extLst>
            </p:cNvPr>
            <p:cNvSpPr>
              <a:spLocks/>
            </p:cNvSpPr>
            <p:nvPr userDrawn="1"/>
          </p:nvSpPr>
          <p:spPr bwMode="ltGray">
            <a:xfrm>
              <a:off x="0" y="3792"/>
              <a:ext cx="3976" cy="535"/>
            </a:xfrm>
            <a:custGeom>
              <a:avLst/>
              <a:gdLst/>
              <a:ahLst/>
              <a:cxnLst>
                <a:cxn ang="0">
                  <a:pos x="3976" y="527"/>
                </a:cxn>
                <a:cxn ang="0">
                  <a:pos x="3970" y="527"/>
                </a:cxn>
                <a:cxn ang="0">
                  <a:pos x="3844" y="509"/>
                </a:cxn>
                <a:cxn ang="0">
                  <a:pos x="2487" y="305"/>
                </a:cxn>
                <a:cxn ang="0">
                  <a:pos x="2039" y="36"/>
                </a:cxn>
                <a:cxn ang="0">
                  <a:pos x="1907" y="24"/>
                </a:cxn>
                <a:cxn ang="0">
                  <a:pos x="1883" y="54"/>
                </a:cxn>
                <a:cxn ang="0">
                  <a:pos x="1859" y="54"/>
                </a:cxn>
                <a:cxn ang="0">
                  <a:pos x="1830" y="30"/>
                </a:cxn>
                <a:cxn ang="0">
                  <a:pos x="1704" y="102"/>
                </a:cxn>
                <a:cxn ang="0">
                  <a:pos x="1608" y="126"/>
                </a:cxn>
                <a:cxn ang="0">
                  <a:pos x="1561" y="132"/>
                </a:cxn>
                <a:cxn ang="0">
                  <a:pos x="1495" y="102"/>
                </a:cxn>
                <a:cxn ang="0">
                  <a:pos x="1357" y="126"/>
                </a:cxn>
                <a:cxn ang="0">
                  <a:pos x="1285" y="24"/>
                </a:cxn>
                <a:cxn ang="0">
                  <a:pos x="1280" y="18"/>
                </a:cxn>
                <a:cxn ang="0">
                  <a:pos x="1262" y="12"/>
                </a:cxn>
                <a:cxn ang="0">
                  <a:pos x="1238" y="6"/>
                </a:cxn>
                <a:cxn ang="0">
                  <a:pos x="1220" y="0"/>
                </a:cxn>
                <a:cxn ang="0">
                  <a:pos x="1196" y="0"/>
                </a:cxn>
                <a:cxn ang="0">
                  <a:pos x="1166" y="0"/>
                </a:cxn>
                <a:cxn ang="0">
                  <a:pos x="1142" y="0"/>
                </a:cxn>
                <a:cxn ang="0">
                  <a:pos x="1136" y="0"/>
                </a:cxn>
                <a:cxn ang="0">
                  <a:pos x="1130" y="0"/>
                </a:cxn>
                <a:cxn ang="0">
                  <a:pos x="1124" y="6"/>
                </a:cxn>
                <a:cxn ang="0">
                  <a:pos x="1118" y="12"/>
                </a:cxn>
                <a:cxn ang="0">
                  <a:pos x="1100" y="18"/>
                </a:cxn>
                <a:cxn ang="0">
                  <a:pos x="1088" y="18"/>
                </a:cxn>
                <a:cxn ang="0">
                  <a:pos x="1070" y="24"/>
                </a:cxn>
                <a:cxn ang="0">
                  <a:pos x="1052" y="30"/>
                </a:cxn>
                <a:cxn ang="0">
                  <a:pos x="1034" y="36"/>
                </a:cxn>
                <a:cxn ang="0">
                  <a:pos x="1028" y="42"/>
                </a:cxn>
                <a:cxn ang="0">
                  <a:pos x="969" y="60"/>
                </a:cxn>
                <a:cxn ang="0">
                  <a:pos x="921" y="72"/>
                </a:cxn>
                <a:cxn ang="0">
                  <a:pos x="855" y="48"/>
                </a:cxn>
                <a:cxn ang="0">
                  <a:pos x="825" y="48"/>
                </a:cxn>
                <a:cxn ang="0">
                  <a:pos x="759" y="72"/>
                </a:cxn>
                <a:cxn ang="0">
                  <a:pos x="735" y="72"/>
                </a:cxn>
                <a:cxn ang="0">
                  <a:pos x="706" y="60"/>
                </a:cxn>
                <a:cxn ang="0">
                  <a:pos x="640" y="60"/>
                </a:cxn>
                <a:cxn ang="0">
                  <a:pos x="544" y="72"/>
                </a:cxn>
                <a:cxn ang="0">
                  <a:pos x="389" y="18"/>
                </a:cxn>
                <a:cxn ang="0">
                  <a:pos x="323" y="60"/>
                </a:cxn>
                <a:cxn ang="0">
                  <a:pos x="317" y="60"/>
                </a:cxn>
                <a:cxn ang="0">
                  <a:pos x="305" y="72"/>
                </a:cxn>
                <a:cxn ang="0">
                  <a:pos x="287" y="78"/>
                </a:cxn>
                <a:cxn ang="0">
                  <a:pos x="263" y="90"/>
                </a:cxn>
                <a:cxn ang="0">
                  <a:pos x="203" y="120"/>
                </a:cxn>
                <a:cxn ang="0">
                  <a:pos x="149" y="150"/>
                </a:cxn>
                <a:cxn ang="0">
                  <a:pos x="78" y="168"/>
                </a:cxn>
                <a:cxn ang="0">
                  <a:pos x="0" y="180"/>
                </a:cxn>
                <a:cxn ang="0">
                  <a:pos x="0" y="527"/>
                </a:cxn>
                <a:cxn ang="0">
                  <a:pos x="1010" y="527"/>
                </a:cxn>
                <a:cxn ang="0">
                  <a:pos x="3725" y="527"/>
                </a:cxn>
                <a:cxn ang="0">
                  <a:pos x="3976" y="527"/>
                </a:cxn>
                <a:cxn ang="0">
                  <a:pos x="3976" y="527"/>
                </a:cxn>
              </a:cxnLst>
              <a:rect l="0" t="0" r="r" b="b"/>
              <a:pathLst>
                <a:path w="3976" h="527">
                  <a:moveTo>
                    <a:pt x="3976" y="527"/>
                  </a:moveTo>
                  <a:lnTo>
                    <a:pt x="3970" y="527"/>
                  </a:lnTo>
                  <a:lnTo>
                    <a:pt x="3844" y="509"/>
                  </a:lnTo>
                  <a:lnTo>
                    <a:pt x="2487" y="305"/>
                  </a:lnTo>
                  <a:lnTo>
                    <a:pt x="2039" y="36"/>
                  </a:lnTo>
                  <a:lnTo>
                    <a:pt x="1907" y="24"/>
                  </a:lnTo>
                  <a:lnTo>
                    <a:pt x="1883" y="54"/>
                  </a:lnTo>
                  <a:lnTo>
                    <a:pt x="1859" y="54"/>
                  </a:lnTo>
                  <a:lnTo>
                    <a:pt x="1830" y="30"/>
                  </a:lnTo>
                  <a:lnTo>
                    <a:pt x="1704" y="102"/>
                  </a:lnTo>
                  <a:lnTo>
                    <a:pt x="1608" y="126"/>
                  </a:lnTo>
                  <a:lnTo>
                    <a:pt x="1561" y="132"/>
                  </a:lnTo>
                  <a:lnTo>
                    <a:pt x="1495" y="102"/>
                  </a:lnTo>
                  <a:lnTo>
                    <a:pt x="1357" y="126"/>
                  </a:lnTo>
                  <a:lnTo>
                    <a:pt x="1285" y="24"/>
                  </a:lnTo>
                  <a:lnTo>
                    <a:pt x="1280" y="18"/>
                  </a:lnTo>
                  <a:lnTo>
                    <a:pt x="1262" y="12"/>
                  </a:lnTo>
                  <a:lnTo>
                    <a:pt x="1238" y="6"/>
                  </a:lnTo>
                  <a:lnTo>
                    <a:pt x="1220" y="0"/>
                  </a:lnTo>
                  <a:lnTo>
                    <a:pt x="1196" y="0"/>
                  </a:lnTo>
                  <a:lnTo>
                    <a:pt x="1166" y="0"/>
                  </a:lnTo>
                  <a:lnTo>
                    <a:pt x="1142" y="0"/>
                  </a:lnTo>
                  <a:lnTo>
                    <a:pt x="1136" y="0"/>
                  </a:lnTo>
                  <a:lnTo>
                    <a:pt x="1130" y="0"/>
                  </a:lnTo>
                  <a:lnTo>
                    <a:pt x="1124" y="6"/>
                  </a:lnTo>
                  <a:lnTo>
                    <a:pt x="1118" y="12"/>
                  </a:lnTo>
                  <a:lnTo>
                    <a:pt x="1100" y="18"/>
                  </a:lnTo>
                  <a:lnTo>
                    <a:pt x="1088" y="18"/>
                  </a:lnTo>
                  <a:lnTo>
                    <a:pt x="1070" y="24"/>
                  </a:lnTo>
                  <a:lnTo>
                    <a:pt x="1052" y="30"/>
                  </a:lnTo>
                  <a:lnTo>
                    <a:pt x="1034" y="36"/>
                  </a:lnTo>
                  <a:lnTo>
                    <a:pt x="1028" y="42"/>
                  </a:lnTo>
                  <a:lnTo>
                    <a:pt x="969" y="60"/>
                  </a:lnTo>
                  <a:lnTo>
                    <a:pt x="921" y="72"/>
                  </a:lnTo>
                  <a:lnTo>
                    <a:pt x="855" y="48"/>
                  </a:lnTo>
                  <a:lnTo>
                    <a:pt x="825" y="48"/>
                  </a:lnTo>
                  <a:lnTo>
                    <a:pt x="759" y="72"/>
                  </a:lnTo>
                  <a:lnTo>
                    <a:pt x="735" y="72"/>
                  </a:lnTo>
                  <a:lnTo>
                    <a:pt x="706" y="60"/>
                  </a:lnTo>
                  <a:lnTo>
                    <a:pt x="640" y="60"/>
                  </a:lnTo>
                  <a:lnTo>
                    <a:pt x="544" y="72"/>
                  </a:lnTo>
                  <a:lnTo>
                    <a:pt x="389" y="18"/>
                  </a:lnTo>
                  <a:lnTo>
                    <a:pt x="323" y="60"/>
                  </a:lnTo>
                  <a:lnTo>
                    <a:pt x="317" y="60"/>
                  </a:lnTo>
                  <a:lnTo>
                    <a:pt x="305" y="72"/>
                  </a:lnTo>
                  <a:lnTo>
                    <a:pt x="287" y="78"/>
                  </a:lnTo>
                  <a:lnTo>
                    <a:pt x="263" y="90"/>
                  </a:lnTo>
                  <a:lnTo>
                    <a:pt x="203" y="120"/>
                  </a:lnTo>
                  <a:lnTo>
                    <a:pt x="149" y="150"/>
                  </a:lnTo>
                  <a:lnTo>
                    <a:pt x="78" y="168"/>
                  </a:lnTo>
                  <a:lnTo>
                    <a:pt x="0" y="180"/>
                  </a:lnTo>
                  <a:lnTo>
                    <a:pt x="0" y="527"/>
                  </a:lnTo>
                  <a:lnTo>
                    <a:pt x="1010" y="527"/>
                  </a:lnTo>
                  <a:lnTo>
                    <a:pt x="3725" y="527"/>
                  </a:lnTo>
                  <a:lnTo>
                    <a:pt x="3976" y="527"/>
                  </a:lnTo>
                  <a:lnTo>
                    <a:pt x="3976" y="527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75686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</p:grpSp>
      <p:grpSp>
        <p:nvGrpSpPr>
          <p:cNvPr id="15" name="Group 15">
            <a:extLst>
              <a:ext uri="{FF2B5EF4-FFF2-40B4-BE49-F238E27FC236}">
                <a16:creationId xmlns:a16="http://schemas.microsoft.com/office/drawing/2014/main" id="{2CB5CED0-3345-7EB1-91BB-18E47C50CCBA}"/>
              </a:ext>
            </a:extLst>
          </p:cNvPr>
          <p:cNvGrpSpPr>
            <a:grpSpLocks/>
          </p:cNvGrpSpPr>
          <p:nvPr/>
        </p:nvGrpSpPr>
        <p:grpSpPr bwMode="auto">
          <a:xfrm>
            <a:off x="836085" y="6021388"/>
            <a:ext cx="7579783" cy="849312"/>
            <a:chOff x="395" y="3793"/>
            <a:chExt cx="3581" cy="535"/>
          </a:xfrm>
        </p:grpSpPr>
        <p:sp>
          <p:nvSpPr>
            <p:cNvPr id="16" name="Freeform 16">
              <a:extLst>
                <a:ext uri="{FF2B5EF4-FFF2-40B4-BE49-F238E27FC236}">
                  <a16:creationId xmlns:a16="http://schemas.microsoft.com/office/drawing/2014/main" id="{E5120F4A-2E05-385C-14DC-25D5E7282052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196" y="3793"/>
              <a:ext cx="365" cy="291"/>
            </a:xfrm>
            <a:custGeom>
              <a:avLst/>
              <a:gdLst/>
              <a:ahLst/>
              <a:cxnLst>
                <a:cxn ang="0">
                  <a:pos x="24" y="24"/>
                </a:cxn>
                <a:cxn ang="0">
                  <a:pos x="0" y="60"/>
                </a:cxn>
                <a:cxn ang="0">
                  <a:pos x="66" y="108"/>
                </a:cxn>
                <a:cxn ang="0">
                  <a:pos x="143" y="180"/>
                </a:cxn>
                <a:cxn ang="0">
                  <a:pos x="191" y="168"/>
                </a:cxn>
                <a:cxn ang="0">
                  <a:pos x="341" y="287"/>
                </a:cxn>
                <a:cxn ang="0">
                  <a:pos x="305" y="174"/>
                </a:cxn>
                <a:cxn ang="0">
                  <a:pos x="365" y="132"/>
                </a:cxn>
                <a:cxn ang="0">
                  <a:pos x="359" y="126"/>
                </a:cxn>
                <a:cxn ang="0">
                  <a:pos x="335" y="114"/>
                </a:cxn>
                <a:cxn ang="0">
                  <a:pos x="299" y="90"/>
                </a:cxn>
                <a:cxn ang="0">
                  <a:pos x="257" y="72"/>
                </a:cxn>
                <a:cxn ang="0">
                  <a:pos x="215" y="54"/>
                </a:cxn>
                <a:cxn ang="0">
                  <a:pos x="173" y="36"/>
                </a:cxn>
                <a:cxn ang="0">
                  <a:pos x="143" y="24"/>
                </a:cxn>
                <a:cxn ang="0">
                  <a:pos x="131" y="18"/>
                </a:cxn>
                <a:cxn ang="0">
                  <a:pos x="107" y="18"/>
                </a:cxn>
                <a:cxn ang="0">
                  <a:pos x="95" y="18"/>
                </a:cxn>
                <a:cxn ang="0">
                  <a:pos x="72" y="12"/>
                </a:cxn>
                <a:cxn ang="0">
                  <a:pos x="66" y="12"/>
                </a:cxn>
                <a:cxn ang="0">
                  <a:pos x="54" y="6"/>
                </a:cxn>
                <a:cxn ang="0">
                  <a:pos x="42" y="0"/>
                </a:cxn>
                <a:cxn ang="0">
                  <a:pos x="30" y="0"/>
                </a:cxn>
                <a:cxn ang="0">
                  <a:pos x="24" y="24"/>
                </a:cxn>
                <a:cxn ang="0">
                  <a:pos x="24" y="24"/>
                </a:cxn>
              </a:cxnLst>
              <a:rect l="0" t="0" r="r" b="b"/>
              <a:pathLst>
                <a:path w="365" h="287">
                  <a:moveTo>
                    <a:pt x="24" y="24"/>
                  </a:moveTo>
                  <a:lnTo>
                    <a:pt x="0" y="60"/>
                  </a:lnTo>
                  <a:lnTo>
                    <a:pt x="66" y="108"/>
                  </a:lnTo>
                  <a:lnTo>
                    <a:pt x="143" y="180"/>
                  </a:lnTo>
                  <a:lnTo>
                    <a:pt x="191" y="168"/>
                  </a:lnTo>
                  <a:lnTo>
                    <a:pt x="341" y="287"/>
                  </a:lnTo>
                  <a:lnTo>
                    <a:pt x="305" y="174"/>
                  </a:lnTo>
                  <a:lnTo>
                    <a:pt x="365" y="132"/>
                  </a:lnTo>
                  <a:lnTo>
                    <a:pt x="359" y="126"/>
                  </a:lnTo>
                  <a:lnTo>
                    <a:pt x="335" y="114"/>
                  </a:lnTo>
                  <a:lnTo>
                    <a:pt x="299" y="90"/>
                  </a:lnTo>
                  <a:lnTo>
                    <a:pt x="257" y="72"/>
                  </a:lnTo>
                  <a:lnTo>
                    <a:pt x="215" y="54"/>
                  </a:lnTo>
                  <a:lnTo>
                    <a:pt x="173" y="36"/>
                  </a:lnTo>
                  <a:lnTo>
                    <a:pt x="143" y="24"/>
                  </a:lnTo>
                  <a:lnTo>
                    <a:pt x="131" y="18"/>
                  </a:lnTo>
                  <a:lnTo>
                    <a:pt x="107" y="18"/>
                  </a:lnTo>
                  <a:lnTo>
                    <a:pt x="95" y="18"/>
                  </a:lnTo>
                  <a:lnTo>
                    <a:pt x="72" y="12"/>
                  </a:lnTo>
                  <a:lnTo>
                    <a:pt x="66" y="12"/>
                  </a:lnTo>
                  <a:lnTo>
                    <a:pt x="54" y="6"/>
                  </a:lnTo>
                  <a:lnTo>
                    <a:pt x="42" y="0"/>
                  </a:lnTo>
                  <a:lnTo>
                    <a:pt x="30" y="0"/>
                  </a:lnTo>
                  <a:lnTo>
                    <a:pt x="24" y="24"/>
                  </a:lnTo>
                  <a:lnTo>
                    <a:pt x="24" y="24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17" name="Freeform 17">
              <a:extLst>
                <a:ext uri="{FF2B5EF4-FFF2-40B4-BE49-F238E27FC236}">
                  <a16:creationId xmlns:a16="http://schemas.microsoft.com/office/drawing/2014/main" id="{CD1D323D-3646-6FFA-AA1C-8FF7FE8BC832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943" y="3829"/>
              <a:ext cx="2033" cy="499"/>
            </a:xfrm>
            <a:custGeom>
              <a:avLst/>
              <a:gdLst/>
              <a:ahLst/>
              <a:cxnLst>
                <a:cxn ang="0">
                  <a:pos x="186" y="18"/>
                </a:cxn>
                <a:cxn ang="0">
                  <a:pos x="138" y="6"/>
                </a:cxn>
                <a:cxn ang="0">
                  <a:pos x="96" y="0"/>
                </a:cxn>
                <a:cxn ang="0">
                  <a:pos x="36" y="0"/>
                </a:cxn>
                <a:cxn ang="0">
                  <a:pos x="12" y="25"/>
                </a:cxn>
                <a:cxn ang="0">
                  <a:pos x="0" y="128"/>
                </a:cxn>
                <a:cxn ang="0">
                  <a:pos x="60" y="104"/>
                </a:cxn>
                <a:cxn ang="0">
                  <a:pos x="90" y="134"/>
                </a:cxn>
                <a:cxn ang="0">
                  <a:pos x="150" y="153"/>
                </a:cxn>
                <a:cxn ang="0">
                  <a:pos x="209" y="273"/>
                </a:cxn>
                <a:cxn ang="0">
                  <a:pos x="401" y="359"/>
                </a:cxn>
                <a:cxn ang="0">
                  <a:pos x="777" y="359"/>
                </a:cxn>
                <a:cxn ang="0">
                  <a:pos x="2033" y="499"/>
                </a:cxn>
                <a:cxn ang="0">
                  <a:pos x="2033" y="499"/>
                </a:cxn>
                <a:cxn ang="0">
                  <a:pos x="1991" y="493"/>
                </a:cxn>
                <a:cxn ang="0">
                  <a:pos x="676" y="243"/>
                </a:cxn>
                <a:cxn ang="0">
                  <a:pos x="514" y="159"/>
                </a:cxn>
                <a:cxn ang="0">
                  <a:pos x="425" y="110"/>
                </a:cxn>
                <a:cxn ang="0">
                  <a:pos x="365" y="92"/>
                </a:cxn>
                <a:cxn ang="0">
                  <a:pos x="281" y="61"/>
                </a:cxn>
                <a:cxn ang="0">
                  <a:pos x="186" y="18"/>
                </a:cxn>
                <a:cxn ang="0">
                  <a:pos x="186" y="18"/>
                </a:cxn>
              </a:cxnLst>
              <a:rect l="0" t="0" r="r" b="b"/>
              <a:pathLst>
                <a:path w="2033" h="499">
                  <a:moveTo>
                    <a:pt x="186" y="18"/>
                  </a:moveTo>
                  <a:lnTo>
                    <a:pt x="138" y="6"/>
                  </a:lnTo>
                  <a:lnTo>
                    <a:pt x="96" y="0"/>
                  </a:lnTo>
                  <a:lnTo>
                    <a:pt x="36" y="0"/>
                  </a:lnTo>
                  <a:lnTo>
                    <a:pt x="12" y="25"/>
                  </a:lnTo>
                  <a:lnTo>
                    <a:pt x="0" y="128"/>
                  </a:lnTo>
                  <a:lnTo>
                    <a:pt x="60" y="104"/>
                  </a:lnTo>
                  <a:lnTo>
                    <a:pt x="90" y="134"/>
                  </a:lnTo>
                  <a:lnTo>
                    <a:pt x="150" y="153"/>
                  </a:lnTo>
                  <a:lnTo>
                    <a:pt x="209" y="273"/>
                  </a:lnTo>
                  <a:lnTo>
                    <a:pt x="401" y="359"/>
                  </a:lnTo>
                  <a:lnTo>
                    <a:pt x="777" y="359"/>
                  </a:lnTo>
                  <a:lnTo>
                    <a:pt x="2033" y="499"/>
                  </a:lnTo>
                  <a:lnTo>
                    <a:pt x="2033" y="499"/>
                  </a:lnTo>
                  <a:lnTo>
                    <a:pt x="1991" y="493"/>
                  </a:lnTo>
                  <a:lnTo>
                    <a:pt x="676" y="243"/>
                  </a:lnTo>
                  <a:lnTo>
                    <a:pt x="514" y="159"/>
                  </a:lnTo>
                  <a:lnTo>
                    <a:pt x="425" y="110"/>
                  </a:lnTo>
                  <a:lnTo>
                    <a:pt x="365" y="92"/>
                  </a:lnTo>
                  <a:lnTo>
                    <a:pt x="281" y="61"/>
                  </a:lnTo>
                  <a:lnTo>
                    <a:pt x="186" y="18"/>
                  </a:lnTo>
                  <a:lnTo>
                    <a:pt x="186" y="18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18" name="Freeform 18">
              <a:extLst>
                <a:ext uri="{FF2B5EF4-FFF2-40B4-BE49-F238E27FC236}">
                  <a16:creationId xmlns:a16="http://schemas.microsoft.com/office/drawing/2014/main" id="{FAE06705-746D-9FA4-9A9D-00E40910ABEB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830" y="3823"/>
              <a:ext cx="71" cy="61"/>
            </a:xfrm>
            <a:custGeom>
              <a:avLst/>
              <a:gdLst/>
              <a:ahLst/>
              <a:cxnLst>
                <a:cxn ang="0">
                  <a:pos x="0" y="18"/>
                </a:cxn>
                <a:cxn ang="0">
                  <a:pos x="6" y="18"/>
                </a:cxn>
                <a:cxn ang="0">
                  <a:pos x="12" y="12"/>
                </a:cxn>
                <a:cxn ang="0">
                  <a:pos x="6" y="6"/>
                </a:cxn>
                <a:cxn ang="0">
                  <a:pos x="0" y="0"/>
                </a:cxn>
                <a:cxn ang="0">
                  <a:pos x="29" y="18"/>
                </a:cxn>
                <a:cxn ang="0">
                  <a:pos x="53" y="18"/>
                </a:cxn>
                <a:cxn ang="0">
                  <a:pos x="59" y="30"/>
                </a:cxn>
                <a:cxn ang="0">
                  <a:pos x="65" y="42"/>
                </a:cxn>
                <a:cxn ang="0">
                  <a:pos x="71" y="54"/>
                </a:cxn>
                <a:cxn ang="0">
                  <a:pos x="71" y="60"/>
                </a:cxn>
                <a:cxn ang="0">
                  <a:pos x="59" y="54"/>
                </a:cxn>
                <a:cxn ang="0">
                  <a:pos x="47" y="42"/>
                </a:cxn>
                <a:cxn ang="0">
                  <a:pos x="23" y="30"/>
                </a:cxn>
                <a:cxn ang="0">
                  <a:pos x="23" y="36"/>
                </a:cxn>
                <a:cxn ang="0">
                  <a:pos x="18" y="42"/>
                </a:cxn>
                <a:cxn ang="0">
                  <a:pos x="12" y="48"/>
                </a:cxn>
                <a:cxn ang="0">
                  <a:pos x="6" y="48"/>
                </a:cxn>
                <a:cxn ang="0">
                  <a:pos x="6" y="48"/>
                </a:cxn>
                <a:cxn ang="0">
                  <a:pos x="6" y="36"/>
                </a:cxn>
                <a:cxn ang="0">
                  <a:pos x="0" y="18"/>
                </a:cxn>
                <a:cxn ang="0">
                  <a:pos x="0" y="18"/>
                </a:cxn>
              </a:cxnLst>
              <a:rect l="0" t="0" r="r" b="b"/>
              <a:pathLst>
                <a:path w="71" h="60">
                  <a:moveTo>
                    <a:pt x="0" y="18"/>
                  </a:moveTo>
                  <a:lnTo>
                    <a:pt x="6" y="18"/>
                  </a:lnTo>
                  <a:lnTo>
                    <a:pt x="12" y="12"/>
                  </a:lnTo>
                  <a:lnTo>
                    <a:pt x="6" y="6"/>
                  </a:lnTo>
                  <a:lnTo>
                    <a:pt x="0" y="0"/>
                  </a:lnTo>
                  <a:lnTo>
                    <a:pt x="29" y="18"/>
                  </a:lnTo>
                  <a:lnTo>
                    <a:pt x="53" y="18"/>
                  </a:lnTo>
                  <a:lnTo>
                    <a:pt x="59" y="30"/>
                  </a:lnTo>
                  <a:lnTo>
                    <a:pt x="65" y="42"/>
                  </a:lnTo>
                  <a:lnTo>
                    <a:pt x="71" y="54"/>
                  </a:lnTo>
                  <a:lnTo>
                    <a:pt x="71" y="60"/>
                  </a:lnTo>
                  <a:lnTo>
                    <a:pt x="59" y="54"/>
                  </a:lnTo>
                  <a:lnTo>
                    <a:pt x="47" y="42"/>
                  </a:lnTo>
                  <a:lnTo>
                    <a:pt x="23" y="30"/>
                  </a:lnTo>
                  <a:lnTo>
                    <a:pt x="23" y="36"/>
                  </a:lnTo>
                  <a:lnTo>
                    <a:pt x="18" y="42"/>
                  </a:lnTo>
                  <a:lnTo>
                    <a:pt x="12" y="48"/>
                  </a:lnTo>
                  <a:lnTo>
                    <a:pt x="6" y="48"/>
                  </a:lnTo>
                  <a:lnTo>
                    <a:pt x="6" y="48"/>
                  </a:lnTo>
                  <a:lnTo>
                    <a:pt x="6" y="36"/>
                  </a:lnTo>
                  <a:lnTo>
                    <a:pt x="0" y="18"/>
                  </a:lnTo>
                  <a:lnTo>
                    <a:pt x="0" y="18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19" name="Freeform 19">
              <a:extLst>
                <a:ext uri="{FF2B5EF4-FFF2-40B4-BE49-F238E27FC236}">
                  <a16:creationId xmlns:a16="http://schemas.microsoft.com/office/drawing/2014/main" id="{C7E7C55B-19C2-8E13-B98A-198EC185B46F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855" y="3842"/>
              <a:ext cx="161" cy="164"/>
            </a:xfrm>
            <a:custGeom>
              <a:avLst/>
              <a:gdLst/>
              <a:ahLst/>
              <a:cxnLst>
                <a:cxn ang="0">
                  <a:pos x="30" y="0"/>
                </a:cxn>
                <a:cxn ang="0">
                  <a:pos x="48" y="6"/>
                </a:cxn>
                <a:cxn ang="0">
                  <a:pos x="72" y="6"/>
                </a:cxn>
                <a:cxn ang="0">
                  <a:pos x="114" y="12"/>
                </a:cxn>
                <a:cxn ang="0">
                  <a:pos x="96" y="54"/>
                </a:cxn>
                <a:cxn ang="0">
                  <a:pos x="96" y="60"/>
                </a:cxn>
                <a:cxn ang="0">
                  <a:pos x="102" y="72"/>
                </a:cxn>
                <a:cxn ang="0">
                  <a:pos x="108" y="84"/>
                </a:cxn>
                <a:cxn ang="0">
                  <a:pos x="120" y="96"/>
                </a:cxn>
                <a:cxn ang="0">
                  <a:pos x="143" y="114"/>
                </a:cxn>
                <a:cxn ang="0">
                  <a:pos x="155" y="138"/>
                </a:cxn>
                <a:cxn ang="0">
                  <a:pos x="161" y="156"/>
                </a:cxn>
                <a:cxn ang="0">
                  <a:pos x="161" y="162"/>
                </a:cxn>
                <a:cxn ang="0">
                  <a:pos x="96" y="102"/>
                </a:cxn>
                <a:cxn ang="0">
                  <a:pos x="30" y="54"/>
                </a:cxn>
                <a:cxn ang="0">
                  <a:pos x="0" y="0"/>
                </a:cxn>
                <a:cxn ang="0">
                  <a:pos x="30" y="0"/>
                </a:cxn>
                <a:cxn ang="0">
                  <a:pos x="30" y="0"/>
                </a:cxn>
              </a:cxnLst>
              <a:rect l="0" t="0" r="r" b="b"/>
              <a:pathLst>
                <a:path w="161" h="162">
                  <a:moveTo>
                    <a:pt x="30" y="0"/>
                  </a:moveTo>
                  <a:lnTo>
                    <a:pt x="48" y="6"/>
                  </a:lnTo>
                  <a:lnTo>
                    <a:pt x="72" y="6"/>
                  </a:lnTo>
                  <a:lnTo>
                    <a:pt x="114" y="12"/>
                  </a:lnTo>
                  <a:lnTo>
                    <a:pt x="96" y="54"/>
                  </a:lnTo>
                  <a:lnTo>
                    <a:pt x="96" y="60"/>
                  </a:lnTo>
                  <a:lnTo>
                    <a:pt x="102" y="72"/>
                  </a:lnTo>
                  <a:lnTo>
                    <a:pt x="108" y="84"/>
                  </a:lnTo>
                  <a:lnTo>
                    <a:pt x="120" y="96"/>
                  </a:lnTo>
                  <a:lnTo>
                    <a:pt x="143" y="114"/>
                  </a:lnTo>
                  <a:lnTo>
                    <a:pt x="155" y="138"/>
                  </a:lnTo>
                  <a:lnTo>
                    <a:pt x="161" y="156"/>
                  </a:lnTo>
                  <a:lnTo>
                    <a:pt x="161" y="162"/>
                  </a:lnTo>
                  <a:lnTo>
                    <a:pt x="96" y="102"/>
                  </a:lnTo>
                  <a:lnTo>
                    <a:pt x="30" y="54"/>
                  </a:lnTo>
                  <a:lnTo>
                    <a:pt x="0" y="0"/>
                  </a:lnTo>
                  <a:lnTo>
                    <a:pt x="30" y="0"/>
                  </a:lnTo>
                  <a:lnTo>
                    <a:pt x="30" y="0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20" name="Freeform 20">
              <a:extLst>
                <a:ext uri="{FF2B5EF4-FFF2-40B4-BE49-F238E27FC236}">
                  <a16:creationId xmlns:a16="http://schemas.microsoft.com/office/drawing/2014/main" id="{BA9A57F2-7D26-9922-DDA4-300607DFD75E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706" y="3854"/>
              <a:ext cx="59" cy="61"/>
            </a:xfrm>
            <a:custGeom>
              <a:avLst/>
              <a:gdLst/>
              <a:ahLst/>
              <a:cxnLst>
                <a:cxn ang="0">
                  <a:pos x="59" y="6"/>
                </a:cxn>
                <a:cxn ang="0">
                  <a:pos x="41" y="30"/>
                </a:cxn>
                <a:cxn ang="0">
                  <a:pos x="41" y="36"/>
                </a:cxn>
                <a:cxn ang="0">
                  <a:pos x="47" y="42"/>
                </a:cxn>
                <a:cxn ang="0">
                  <a:pos x="53" y="54"/>
                </a:cxn>
                <a:cxn ang="0">
                  <a:pos x="53" y="60"/>
                </a:cxn>
                <a:cxn ang="0">
                  <a:pos x="47" y="54"/>
                </a:cxn>
                <a:cxn ang="0">
                  <a:pos x="35" y="48"/>
                </a:cxn>
                <a:cxn ang="0">
                  <a:pos x="23" y="36"/>
                </a:cxn>
                <a:cxn ang="0">
                  <a:pos x="17" y="30"/>
                </a:cxn>
                <a:cxn ang="0">
                  <a:pos x="0" y="0"/>
                </a:cxn>
                <a:cxn ang="0">
                  <a:pos x="59" y="6"/>
                </a:cxn>
                <a:cxn ang="0">
                  <a:pos x="59" y="6"/>
                </a:cxn>
              </a:cxnLst>
              <a:rect l="0" t="0" r="r" b="b"/>
              <a:pathLst>
                <a:path w="59" h="60">
                  <a:moveTo>
                    <a:pt x="59" y="6"/>
                  </a:moveTo>
                  <a:lnTo>
                    <a:pt x="41" y="30"/>
                  </a:lnTo>
                  <a:lnTo>
                    <a:pt x="41" y="36"/>
                  </a:lnTo>
                  <a:lnTo>
                    <a:pt x="47" y="42"/>
                  </a:lnTo>
                  <a:lnTo>
                    <a:pt x="53" y="54"/>
                  </a:lnTo>
                  <a:lnTo>
                    <a:pt x="53" y="60"/>
                  </a:lnTo>
                  <a:lnTo>
                    <a:pt x="47" y="54"/>
                  </a:lnTo>
                  <a:lnTo>
                    <a:pt x="35" y="48"/>
                  </a:lnTo>
                  <a:lnTo>
                    <a:pt x="23" y="36"/>
                  </a:lnTo>
                  <a:lnTo>
                    <a:pt x="17" y="30"/>
                  </a:lnTo>
                  <a:lnTo>
                    <a:pt x="0" y="0"/>
                  </a:lnTo>
                  <a:lnTo>
                    <a:pt x="59" y="6"/>
                  </a:lnTo>
                  <a:lnTo>
                    <a:pt x="59" y="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21" name="Freeform 21">
              <a:extLst>
                <a:ext uri="{FF2B5EF4-FFF2-40B4-BE49-F238E27FC236}">
                  <a16:creationId xmlns:a16="http://schemas.microsoft.com/office/drawing/2014/main" id="{E243EC9A-27D2-E99A-1C27-3BF6A815701C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395" y="3811"/>
              <a:ext cx="245" cy="207"/>
            </a:xfrm>
            <a:custGeom>
              <a:avLst/>
              <a:gdLst/>
              <a:ahLst/>
              <a:cxnLst>
                <a:cxn ang="0">
                  <a:pos x="233" y="36"/>
                </a:cxn>
                <a:cxn ang="0">
                  <a:pos x="245" y="42"/>
                </a:cxn>
                <a:cxn ang="0">
                  <a:pos x="209" y="84"/>
                </a:cxn>
                <a:cxn ang="0">
                  <a:pos x="143" y="132"/>
                </a:cxn>
                <a:cxn ang="0">
                  <a:pos x="167" y="156"/>
                </a:cxn>
                <a:cxn ang="0">
                  <a:pos x="179" y="204"/>
                </a:cxn>
                <a:cxn ang="0">
                  <a:pos x="77" y="132"/>
                </a:cxn>
                <a:cxn ang="0">
                  <a:pos x="47" y="84"/>
                </a:cxn>
                <a:cxn ang="0">
                  <a:pos x="89" y="66"/>
                </a:cxn>
                <a:cxn ang="0">
                  <a:pos x="59" y="36"/>
                </a:cxn>
                <a:cxn ang="0">
                  <a:pos x="0" y="12"/>
                </a:cxn>
                <a:cxn ang="0">
                  <a:pos x="0" y="0"/>
                </a:cxn>
                <a:cxn ang="0">
                  <a:pos x="6" y="0"/>
                </a:cxn>
                <a:cxn ang="0">
                  <a:pos x="12" y="0"/>
                </a:cxn>
                <a:cxn ang="0">
                  <a:pos x="47" y="6"/>
                </a:cxn>
                <a:cxn ang="0">
                  <a:pos x="77" y="6"/>
                </a:cxn>
                <a:cxn ang="0">
                  <a:pos x="83" y="6"/>
                </a:cxn>
                <a:cxn ang="0">
                  <a:pos x="89" y="6"/>
                </a:cxn>
                <a:cxn ang="0">
                  <a:pos x="101" y="12"/>
                </a:cxn>
                <a:cxn ang="0">
                  <a:pos x="125" y="12"/>
                </a:cxn>
                <a:cxn ang="0">
                  <a:pos x="143" y="18"/>
                </a:cxn>
                <a:cxn ang="0">
                  <a:pos x="149" y="18"/>
                </a:cxn>
                <a:cxn ang="0">
                  <a:pos x="149" y="18"/>
                </a:cxn>
                <a:cxn ang="0">
                  <a:pos x="203" y="24"/>
                </a:cxn>
                <a:cxn ang="0">
                  <a:pos x="233" y="36"/>
                </a:cxn>
                <a:cxn ang="0">
                  <a:pos x="233" y="36"/>
                </a:cxn>
              </a:cxnLst>
              <a:rect l="0" t="0" r="r" b="b"/>
              <a:pathLst>
                <a:path w="245" h="204">
                  <a:moveTo>
                    <a:pt x="233" y="36"/>
                  </a:moveTo>
                  <a:lnTo>
                    <a:pt x="245" y="42"/>
                  </a:lnTo>
                  <a:lnTo>
                    <a:pt x="209" y="84"/>
                  </a:lnTo>
                  <a:lnTo>
                    <a:pt x="143" y="132"/>
                  </a:lnTo>
                  <a:lnTo>
                    <a:pt x="167" y="156"/>
                  </a:lnTo>
                  <a:lnTo>
                    <a:pt x="179" y="204"/>
                  </a:lnTo>
                  <a:lnTo>
                    <a:pt x="77" y="132"/>
                  </a:lnTo>
                  <a:lnTo>
                    <a:pt x="47" y="84"/>
                  </a:lnTo>
                  <a:lnTo>
                    <a:pt x="89" y="66"/>
                  </a:lnTo>
                  <a:lnTo>
                    <a:pt x="59" y="36"/>
                  </a:lnTo>
                  <a:lnTo>
                    <a:pt x="0" y="12"/>
                  </a:lnTo>
                  <a:lnTo>
                    <a:pt x="0" y="0"/>
                  </a:lnTo>
                  <a:lnTo>
                    <a:pt x="6" y="0"/>
                  </a:lnTo>
                  <a:lnTo>
                    <a:pt x="12" y="0"/>
                  </a:lnTo>
                  <a:lnTo>
                    <a:pt x="47" y="6"/>
                  </a:lnTo>
                  <a:lnTo>
                    <a:pt x="77" y="6"/>
                  </a:lnTo>
                  <a:lnTo>
                    <a:pt x="83" y="6"/>
                  </a:lnTo>
                  <a:lnTo>
                    <a:pt x="89" y="6"/>
                  </a:lnTo>
                  <a:lnTo>
                    <a:pt x="101" y="12"/>
                  </a:lnTo>
                  <a:lnTo>
                    <a:pt x="125" y="12"/>
                  </a:lnTo>
                  <a:lnTo>
                    <a:pt x="143" y="18"/>
                  </a:lnTo>
                  <a:lnTo>
                    <a:pt x="149" y="18"/>
                  </a:lnTo>
                  <a:lnTo>
                    <a:pt x="149" y="18"/>
                  </a:lnTo>
                  <a:lnTo>
                    <a:pt x="203" y="24"/>
                  </a:lnTo>
                  <a:lnTo>
                    <a:pt x="233" y="36"/>
                  </a:lnTo>
                  <a:lnTo>
                    <a:pt x="233" y="3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</p:grpSp>
      <p:sp>
        <p:nvSpPr>
          <p:cNvPr id="28694" name="Rectangle 22"/>
          <p:cNvSpPr>
            <a:spLocks noGrp="1" noChangeArrowheads="1"/>
          </p:cNvSpPr>
          <p:nvPr>
            <p:ph type="ctrTitle" sz="quarter"/>
          </p:nvPr>
        </p:nvSpPr>
        <p:spPr>
          <a:xfrm>
            <a:off x="609600" y="1447801"/>
            <a:ext cx="10972800" cy="1736725"/>
          </a:xfrm>
        </p:spPr>
        <p:txBody>
          <a:bodyPr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8695" name="Rectangle 2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828800" y="3429000"/>
            <a:ext cx="8534400" cy="1752600"/>
          </a:xfrm>
        </p:spPr>
        <p:txBody>
          <a:bodyPr/>
          <a:lstStyle>
            <a:lvl1pPr marL="0" indent="0" algn="ctr">
              <a:buFontTx/>
              <a:buNone/>
              <a:defRPr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22" name="Rectangle 24">
            <a:extLst>
              <a:ext uri="{FF2B5EF4-FFF2-40B4-BE49-F238E27FC236}">
                <a16:creationId xmlns:a16="http://schemas.microsoft.com/office/drawing/2014/main" id="{550B9601-6FA9-CD1A-F400-874118758733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3" name="Rectangle 25">
            <a:extLst>
              <a:ext uri="{FF2B5EF4-FFF2-40B4-BE49-F238E27FC236}">
                <a16:creationId xmlns:a16="http://schemas.microsoft.com/office/drawing/2014/main" id="{F19A9E60-39E0-0080-DCB1-6909A1E15303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1BB114BA-5378-4BC5-8ADD-A990917E893C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24" name="Rectangle 26">
            <a:extLst>
              <a:ext uri="{FF2B5EF4-FFF2-40B4-BE49-F238E27FC236}">
                <a16:creationId xmlns:a16="http://schemas.microsoft.com/office/drawing/2014/main" id="{11B035FD-D466-76A5-E3FA-18304ECC6304}"/>
              </a:ext>
            </a:extLst>
          </p:cNvPr>
          <p:cNvSpPr>
            <a:spLocks noGrp="1" noChangeArrowheads="1"/>
          </p:cNvSpPr>
          <p:nvPr>
            <p:ph type="ftr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457777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24">
            <a:extLst>
              <a:ext uri="{FF2B5EF4-FFF2-40B4-BE49-F238E27FC236}">
                <a16:creationId xmlns:a16="http://schemas.microsoft.com/office/drawing/2014/main" id="{1868B6B4-5446-BFD6-89A4-B1C3DA5A52F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5">
            <a:extLst>
              <a:ext uri="{FF2B5EF4-FFF2-40B4-BE49-F238E27FC236}">
                <a16:creationId xmlns:a16="http://schemas.microsoft.com/office/drawing/2014/main" id="{47C13383-C3B9-DD63-ECAB-66F5728A7C5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6">
            <a:extLst>
              <a:ext uri="{FF2B5EF4-FFF2-40B4-BE49-F238E27FC236}">
                <a16:creationId xmlns:a16="http://schemas.microsoft.com/office/drawing/2014/main" id="{85A82EE1-8280-D876-5C94-B9DCE4FA737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1410B4D-9F05-403D-BCC9-4C68508FE59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4489510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24">
            <a:extLst>
              <a:ext uri="{FF2B5EF4-FFF2-40B4-BE49-F238E27FC236}">
                <a16:creationId xmlns:a16="http://schemas.microsoft.com/office/drawing/2014/main" id="{B1F6D4E9-6F81-8AED-F2C0-D3EC5A5DB59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5">
            <a:extLst>
              <a:ext uri="{FF2B5EF4-FFF2-40B4-BE49-F238E27FC236}">
                <a16:creationId xmlns:a16="http://schemas.microsoft.com/office/drawing/2014/main" id="{D2FD2823-E0AB-341C-97E1-6E9F6072A31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6">
            <a:extLst>
              <a:ext uri="{FF2B5EF4-FFF2-40B4-BE49-F238E27FC236}">
                <a16:creationId xmlns:a16="http://schemas.microsoft.com/office/drawing/2014/main" id="{928AA784-45DF-A9D5-38F8-DF9DD562B70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932EA42-AB3B-4539-AE45-39F399B7EA5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6169282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0"/>
            <a:ext cx="53848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0"/>
            <a:ext cx="53848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24">
            <a:extLst>
              <a:ext uri="{FF2B5EF4-FFF2-40B4-BE49-F238E27FC236}">
                <a16:creationId xmlns:a16="http://schemas.microsoft.com/office/drawing/2014/main" id="{4B071B86-F23A-3E6F-8D1D-33BE0C7D626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5">
            <a:extLst>
              <a:ext uri="{FF2B5EF4-FFF2-40B4-BE49-F238E27FC236}">
                <a16:creationId xmlns:a16="http://schemas.microsoft.com/office/drawing/2014/main" id="{B0D9385A-C5FA-05AB-2B64-0A44E397DE3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26">
            <a:extLst>
              <a:ext uri="{FF2B5EF4-FFF2-40B4-BE49-F238E27FC236}">
                <a16:creationId xmlns:a16="http://schemas.microsoft.com/office/drawing/2014/main" id="{92AF4A49-BEF7-D749-DA52-64A044C3E35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CB18FB1-3D80-4790-B679-F51C5758A6B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7618595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24">
            <a:extLst>
              <a:ext uri="{FF2B5EF4-FFF2-40B4-BE49-F238E27FC236}">
                <a16:creationId xmlns:a16="http://schemas.microsoft.com/office/drawing/2014/main" id="{3E31FA85-6262-0678-44D5-B9F4E9F5AD9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25">
            <a:extLst>
              <a:ext uri="{FF2B5EF4-FFF2-40B4-BE49-F238E27FC236}">
                <a16:creationId xmlns:a16="http://schemas.microsoft.com/office/drawing/2014/main" id="{D0E5A4AE-F1FF-C903-0CC1-49E9E79C7F3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26">
            <a:extLst>
              <a:ext uri="{FF2B5EF4-FFF2-40B4-BE49-F238E27FC236}">
                <a16:creationId xmlns:a16="http://schemas.microsoft.com/office/drawing/2014/main" id="{C1D3C245-3284-C3D6-43BC-CE417E6466B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3D9BB2D-BAD1-4FF7-96BA-831B7366709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2758297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24">
            <a:extLst>
              <a:ext uri="{FF2B5EF4-FFF2-40B4-BE49-F238E27FC236}">
                <a16:creationId xmlns:a16="http://schemas.microsoft.com/office/drawing/2014/main" id="{2F6DF610-E340-B3FE-5FF6-85074568641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25">
            <a:extLst>
              <a:ext uri="{FF2B5EF4-FFF2-40B4-BE49-F238E27FC236}">
                <a16:creationId xmlns:a16="http://schemas.microsoft.com/office/drawing/2014/main" id="{75F71204-C270-8F15-E4DE-F7F4AF153BB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6">
            <a:extLst>
              <a:ext uri="{FF2B5EF4-FFF2-40B4-BE49-F238E27FC236}">
                <a16:creationId xmlns:a16="http://schemas.microsoft.com/office/drawing/2014/main" id="{0B45C60B-B007-13CA-5111-10FC7B24A04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515BAF6-7401-42AB-8AE5-0A3908378E9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8615162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4">
            <a:extLst>
              <a:ext uri="{FF2B5EF4-FFF2-40B4-BE49-F238E27FC236}">
                <a16:creationId xmlns:a16="http://schemas.microsoft.com/office/drawing/2014/main" id="{4D5BC791-158C-3349-7542-16274A18507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25">
            <a:extLst>
              <a:ext uri="{FF2B5EF4-FFF2-40B4-BE49-F238E27FC236}">
                <a16:creationId xmlns:a16="http://schemas.microsoft.com/office/drawing/2014/main" id="{1448766A-3823-3DB6-9FC5-FD2B0C93E8D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26">
            <a:extLst>
              <a:ext uri="{FF2B5EF4-FFF2-40B4-BE49-F238E27FC236}">
                <a16:creationId xmlns:a16="http://schemas.microsoft.com/office/drawing/2014/main" id="{ED1AA11D-FDDA-2580-0D88-B9126AB1E81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6FB7F8D-602A-4DE2-AE36-82D3017AC66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8716838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24">
            <a:extLst>
              <a:ext uri="{FF2B5EF4-FFF2-40B4-BE49-F238E27FC236}">
                <a16:creationId xmlns:a16="http://schemas.microsoft.com/office/drawing/2014/main" id="{14483F8D-CB5A-8023-E3C7-CDC9435E6BF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5">
            <a:extLst>
              <a:ext uri="{FF2B5EF4-FFF2-40B4-BE49-F238E27FC236}">
                <a16:creationId xmlns:a16="http://schemas.microsoft.com/office/drawing/2014/main" id="{F66C53E7-23B9-DFA0-60EA-9A1CEB32BCB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26">
            <a:extLst>
              <a:ext uri="{FF2B5EF4-FFF2-40B4-BE49-F238E27FC236}">
                <a16:creationId xmlns:a16="http://schemas.microsoft.com/office/drawing/2014/main" id="{89453B92-D7AE-9054-8374-886F62F7CEB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828990C-04A0-42CF-9128-4C21B0A33ED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558881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FF169441-55F1-78C6-9C43-D450B37E68A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DFCF303-CE55-F6C1-9964-318B0F49BC3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9D37EA7-BEA8-88E7-394A-57C136C63B7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2FBAF62-2D79-4507-A2DC-DB3B58A84E6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9340963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24">
            <a:extLst>
              <a:ext uri="{FF2B5EF4-FFF2-40B4-BE49-F238E27FC236}">
                <a16:creationId xmlns:a16="http://schemas.microsoft.com/office/drawing/2014/main" id="{98D8BCB5-541E-25FE-1964-424548C9863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5">
            <a:extLst>
              <a:ext uri="{FF2B5EF4-FFF2-40B4-BE49-F238E27FC236}">
                <a16:creationId xmlns:a16="http://schemas.microsoft.com/office/drawing/2014/main" id="{70F85F8B-1539-CC0D-5DCD-99F67B48D70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26">
            <a:extLst>
              <a:ext uri="{FF2B5EF4-FFF2-40B4-BE49-F238E27FC236}">
                <a16:creationId xmlns:a16="http://schemas.microsoft.com/office/drawing/2014/main" id="{91252349-DD19-B161-FDEF-BEA3F2C0BEC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5D6D597-EDD9-4FDA-B4EC-1B434FD02A5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2547796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24">
            <a:extLst>
              <a:ext uri="{FF2B5EF4-FFF2-40B4-BE49-F238E27FC236}">
                <a16:creationId xmlns:a16="http://schemas.microsoft.com/office/drawing/2014/main" id="{5576063F-DC2C-FDB7-81CA-5A95C3F9CDB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5">
            <a:extLst>
              <a:ext uri="{FF2B5EF4-FFF2-40B4-BE49-F238E27FC236}">
                <a16:creationId xmlns:a16="http://schemas.microsoft.com/office/drawing/2014/main" id="{1F179600-556F-7B6B-A223-41964F7F629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6">
            <a:extLst>
              <a:ext uri="{FF2B5EF4-FFF2-40B4-BE49-F238E27FC236}">
                <a16:creationId xmlns:a16="http://schemas.microsoft.com/office/drawing/2014/main" id="{D257D8BC-E5D6-E6FE-8DD5-181DBE47D6C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ADCA587-2211-42D6-B450-A901A030F48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5504617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28600"/>
            <a:ext cx="2743200" cy="5867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28600"/>
            <a:ext cx="8026400" cy="5867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24">
            <a:extLst>
              <a:ext uri="{FF2B5EF4-FFF2-40B4-BE49-F238E27FC236}">
                <a16:creationId xmlns:a16="http://schemas.microsoft.com/office/drawing/2014/main" id="{D2BAC63B-D98A-C67C-AE62-97B66F55D71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5">
            <a:extLst>
              <a:ext uri="{FF2B5EF4-FFF2-40B4-BE49-F238E27FC236}">
                <a16:creationId xmlns:a16="http://schemas.microsoft.com/office/drawing/2014/main" id="{DF3CEBDC-63FA-FDB0-763C-EFC8B8232AE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6">
            <a:extLst>
              <a:ext uri="{FF2B5EF4-FFF2-40B4-BE49-F238E27FC236}">
                <a16:creationId xmlns:a16="http://schemas.microsoft.com/office/drawing/2014/main" id="{F402E674-7DF2-869C-4691-53150C580F8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D96695D-F230-4FE4-915B-E3E60BBBEC1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289287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9C92888A-2B39-6C63-457D-38C50A4AF98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CFC94583-3B84-DAF7-EFFE-19B0518DB9F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741FB734-708B-2068-BDE2-3AFFA028F50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C3127D0-9F87-4F95-B168-F7420106601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946879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F6F5C5E-FBF2-EB6A-B7BD-72D4BFE6158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D2983B7-BE81-D0BF-4CE0-2D19F491D7C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7CAF394-69BB-90CE-71D0-B1B76EA5DCA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825D34A-37D5-4D11-A3E1-A9DC3F1E877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027812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0254E40A-B964-A52E-066A-11AA88E4E93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39D0A8DC-D051-FDF8-0E9C-F274F39B6C2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2BBAAC53-0CA5-C7C4-1D6D-AD1BA9F0C0D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7830108-991F-4230-AA51-8C1265815FD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501604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EA802153-01F2-CE16-D4A4-AB1DD6FD01D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9C164B5E-D84A-24D9-CA0E-E32ADD9A923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DAD5CD8F-5863-E8B5-88D1-2F824C1DDB7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338AC8C-133B-4A64-B079-97525E00F5C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03122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53656D37-BFFB-ECE8-03EE-DDBF127CA8B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DB72D76A-48CA-08D3-A1BB-A0D7F8969DE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DC3DCC20-F782-8294-AF72-EF737D842E4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6D83148-6CE2-4CEF-9C87-5EFE31F3374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842654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4E2A43C-A0DA-C5CA-AEA6-BC8313C6BB2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21FECFB-89C7-BE41-97A3-35CA26B4A62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78341E5-BD6C-0DEC-B244-30FA4423CBC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7B21CAA-17A5-4C08-B73B-BA5DF44D066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503539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4B47353-A667-CBC5-FD2C-7092BB9551A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8D7EA31-F2AC-BF58-5E78-BD2044ADEE2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5AEDBF3-4094-2CC1-E5AB-3523291CA46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5FC4001-8D6F-4949-9D08-77943E3F9D1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690569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BB60E23A-6416-B081-5EFD-3F88F1AFB8B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852F0A68-C8B8-D831-04A0-4F169B69E17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58DF8A42-864A-CED3-00D8-E42CC1114C39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6A8A036F-1BFF-AEC2-487E-0B9634E5587E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47197289-37B3-B762-F496-EF89721B8B54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B695242C-16C3-444D-AC68-8FDE9C031D56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1847"/>
            </a:gs>
            <a:gs pos="10000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Group 2">
            <a:extLst>
              <a:ext uri="{FF2B5EF4-FFF2-40B4-BE49-F238E27FC236}">
                <a16:creationId xmlns:a16="http://schemas.microsoft.com/office/drawing/2014/main" id="{A05DBFA7-D5C4-F17C-A0F1-A7FE7C3152A7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12192000" cy="6858000"/>
            <a:chOff x="0" y="0"/>
            <a:chExt cx="5760" cy="4320"/>
          </a:xfrm>
        </p:grpSpPr>
        <p:sp>
          <p:nvSpPr>
            <p:cNvPr id="27651" name="Freeform 3">
              <a:extLst>
                <a:ext uri="{FF2B5EF4-FFF2-40B4-BE49-F238E27FC236}">
                  <a16:creationId xmlns:a16="http://schemas.microsoft.com/office/drawing/2014/main" id="{DBE19908-D54E-D78C-B084-BC59EAF81C89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3072"/>
              <a:ext cx="5760" cy="1248"/>
            </a:xfrm>
            <a:custGeom>
              <a:avLst/>
              <a:gdLst/>
              <a:ahLst/>
              <a:cxnLst>
                <a:cxn ang="0">
                  <a:pos x="6027" y="2296"/>
                </a:cxn>
                <a:cxn ang="0">
                  <a:pos x="0" y="2296"/>
                </a:cxn>
                <a:cxn ang="0">
                  <a:pos x="0" y="0"/>
                </a:cxn>
                <a:cxn ang="0">
                  <a:pos x="6027" y="0"/>
                </a:cxn>
                <a:cxn ang="0">
                  <a:pos x="6027" y="2296"/>
                </a:cxn>
                <a:cxn ang="0">
                  <a:pos x="6027" y="2296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27652" name="Freeform 4">
              <a:extLst>
                <a:ext uri="{FF2B5EF4-FFF2-40B4-BE49-F238E27FC236}">
                  <a16:creationId xmlns:a16="http://schemas.microsoft.com/office/drawing/2014/main" id="{FA1BFEFD-E56B-E10E-A379-D564D2C30943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0"/>
              <a:ext cx="5760" cy="3072"/>
            </a:xfrm>
            <a:custGeom>
              <a:avLst/>
              <a:gdLst/>
              <a:ahLst/>
              <a:cxnLst>
                <a:cxn ang="0">
                  <a:pos x="6027" y="2296"/>
                </a:cxn>
                <a:cxn ang="0">
                  <a:pos x="0" y="2296"/>
                </a:cxn>
                <a:cxn ang="0">
                  <a:pos x="0" y="0"/>
                </a:cxn>
                <a:cxn ang="0">
                  <a:pos x="6027" y="0"/>
                </a:cxn>
                <a:cxn ang="0">
                  <a:pos x="6027" y="2296"/>
                </a:cxn>
                <a:cxn ang="0">
                  <a:pos x="6027" y="2296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</p:grpSp>
      <p:sp>
        <p:nvSpPr>
          <p:cNvPr id="27653" name="Freeform 5">
            <a:extLst>
              <a:ext uri="{FF2B5EF4-FFF2-40B4-BE49-F238E27FC236}">
                <a16:creationId xmlns:a16="http://schemas.microsoft.com/office/drawing/2014/main" id="{F606798E-9857-41A4-C41C-EFCB704DB50C}"/>
              </a:ext>
            </a:extLst>
          </p:cNvPr>
          <p:cNvSpPr>
            <a:spLocks/>
          </p:cNvSpPr>
          <p:nvPr/>
        </p:nvSpPr>
        <p:spPr bwMode="hidden">
          <a:xfrm>
            <a:off x="8331200" y="6262688"/>
            <a:ext cx="3860800" cy="609600"/>
          </a:xfrm>
          <a:custGeom>
            <a:avLst/>
            <a:gdLst/>
            <a:ahLst/>
            <a:cxnLst>
              <a:cxn ang="0">
                <a:pos x="5748" y="246"/>
              </a:cxn>
              <a:cxn ang="0">
                <a:pos x="0" y="246"/>
              </a:cxn>
              <a:cxn ang="0">
                <a:pos x="0" y="0"/>
              </a:cxn>
              <a:cxn ang="0">
                <a:pos x="5748" y="0"/>
              </a:cxn>
              <a:cxn ang="0">
                <a:pos x="5748" y="246"/>
              </a:cxn>
              <a:cxn ang="0">
                <a:pos x="5748" y="246"/>
              </a:cxn>
            </a:cxnLst>
            <a:rect l="0" t="0" r="r" b="b"/>
            <a:pathLst>
              <a:path w="5748" h="246">
                <a:moveTo>
                  <a:pt x="5748" y="246"/>
                </a:moveTo>
                <a:lnTo>
                  <a:pt x="0" y="246"/>
                </a:lnTo>
                <a:lnTo>
                  <a:pt x="0" y="0"/>
                </a:lnTo>
                <a:lnTo>
                  <a:pt x="5748" y="0"/>
                </a:lnTo>
                <a:lnTo>
                  <a:pt x="5748" y="246"/>
                </a:lnTo>
                <a:lnTo>
                  <a:pt x="5748" y="246"/>
                </a:ln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>
              <a:latin typeface="Arial" charset="0"/>
              <a:cs typeface="Arial" charset="0"/>
            </a:endParaRPr>
          </a:p>
        </p:txBody>
      </p:sp>
      <p:grpSp>
        <p:nvGrpSpPr>
          <p:cNvPr id="2052" name="Group 6">
            <a:extLst>
              <a:ext uri="{FF2B5EF4-FFF2-40B4-BE49-F238E27FC236}">
                <a16:creationId xmlns:a16="http://schemas.microsoft.com/office/drawing/2014/main" id="{9A96FC16-C2E5-07F5-7620-07A4428266E4}"/>
              </a:ext>
            </a:extLst>
          </p:cNvPr>
          <p:cNvGrpSpPr>
            <a:grpSpLocks/>
          </p:cNvGrpSpPr>
          <p:nvPr/>
        </p:nvGrpSpPr>
        <p:grpSpPr bwMode="auto">
          <a:xfrm>
            <a:off x="0" y="6019800"/>
            <a:ext cx="10464800" cy="857250"/>
            <a:chOff x="0" y="3792"/>
            <a:chExt cx="4944" cy="540"/>
          </a:xfrm>
        </p:grpSpPr>
        <p:sp>
          <p:nvSpPr>
            <p:cNvPr id="27655" name="Freeform 7">
              <a:extLst>
                <a:ext uri="{FF2B5EF4-FFF2-40B4-BE49-F238E27FC236}">
                  <a16:creationId xmlns:a16="http://schemas.microsoft.com/office/drawing/2014/main" id="{D00676AF-AD7A-C228-FDFE-4C2642E32048}"/>
                </a:ext>
              </a:extLst>
            </p:cNvPr>
            <p:cNvSpPr>
              <a:spLocks/>
            </p:cNvSpPr>
            <p:nvPr userDrawn="1"/>
          </p:nvSpPr>
          <p:spPr bwMode="ltGray">
            <a:xfrm>
              <a:off x="1488" y="3792"/>
              <a:ext cx="3240" cy="536"/>
            </a:xfrm>
            <a:custGeom>
              <a:avLst/>
              <a:gdLst/>
              <a:ahLst/>
              <a:cxnLst>
                <a:cxn ang="0">
                  <a:pos x="3132" y="469"/>
                </a:cxn>
                <a:cxn ang="0">
                  <a:pos x="2995" y="395"/>
                </a:cxn>
                <a:cxn ang="0">
                  <a:pos x="2911" y="375"/>
                </a:cxn>
                <a:cxn ang="0">
                  <a:pos x="2678" y="228"/>
                </a:cxn>
                <a:cxn ang="0">
                  <a:pos x="2553" y="74"/>
                </a:cxn>
                <a:cxn ang="0">
                  <a:pos x="2457" y="7"/>
                </a:cxn>
                <a:cxn ang="0">
                  <a:pos x="2403" y="47"/>
                </a:cxn>
                <a:cxn ang="0">
                  <a:pos x="2289" y="74"/>
                </a:cxn>
                <a:cxn ang="0">
                  <a:pos x="2134" y="74"/>
                </a:cxn>
                <a:cxn ang="0">
                  <a:pos x="2044" y="128"/>
                </a:cxn>
                <a:cxn ang="0">
                  <a:pos x="1775" y="222"/>
                </a:cxn>
                <a:cxn ang="0">
                  <a:pos x="1602" y="181"/>
                </a:cxn>
                <a:cxn ang="0">
                  <a:pos x="1560" y="101"/>
                </a:cxn>
                <a:cxn ang="0">
                  <a:pos x="1542" y="87"/>
                </a:cxn>
                <a:cxn ang="0">
                  <a:pos x="1446" y="60"/>
                </a:cxn>
                <a:cxn ang="0">
                  <a:pos x="1375" y="74"/>
                </a:cxn>
                <a:cxn ang="0">
                  <a:pos x="1309" y="87"/>
                </a:cxn>
                <a:cxn ang="0">
                  <a:pos x="1243" y="13"/>
                </a:cxn>
                <a:cxn ang="0">
                  <a:pos x="1225" y="0"/>
                </a:cxn>
                <a:cxn ang="0">
                  <a:pos x="1189" y="0"/>
                </a:cxn>
                <a:cxn ang="0">
                  <a:pos x="1106" y="34"/>
                </a:cxn>
                <a:cxn ang="0">
                  <a:pos x="1106" y="34"/>
                </a:cxn>
                <a:cxn ang="0">
                  <a:pos x="1094" y="40"/>
                </a:cxn>
                <a:cxn ang="0">
                  <a:pos x="1070" y="54"/>
                </a:cxn>
                <a:cxn ang="0">
                  <a:pos x="1034" y="74"/>
                </a:cxn>
                <a:cxn ang="0">
                  <a:pos x="1004" y="74"/>
                </a:cxn>
                <a:cxn ang="0">
                  <a:pos x="986" y="74"/>
                </a:cxn>
                <a:cxn ang="0">
                  <a:pos x="956" y="81"/>
                </a:cxn>
                <a:cxn ang="0">
                  <a:pos x="920" y="94"/>
                </a:cxn>
                <a:cxn ang="0">
                  <a:pos x="884" y="107"/>
                </a:cxn>
                <a:cxn ang="0">
                  <a:pos x="843" y="128"/>
                </a:cxn>
                <a:cxn ang="0">
                  <a:pos x="813" y="141"/>
                </a:cxn>
                <a:cxn ang="0">
                  <a:pos x="789" y="148"/>
                </a:cxn>
                <a:cxn ang="0">
                  <a:pos x="783" y="154"/>
                </a:cxn>
                <a:cxn ang="0">
                  <a:pos x="556" y="228"/>
                </a:cxn>
                <a:cxn ang="0">
                  <a:pos x="394" y="294"/>
                </a:cxn>
                <a:cxn ang="0">
                  <a:pos x="107" y="462"/>
                </a:cxn>
                <a:cxn ang="0">
                  <a:pos x="0" y="536"/>
                </a:cxn>
                <a:cxn ang="0">
                  <a:pos x="3240" y="536"/>
                </a:cxn>
                <a:cxn ang="0">
                  <a:pos x="3132" y="469"/>
                </a:cxn>
                <a:cxn ang="0">
                  <a:pos x="3132" y="469"/>
                </a:cxn>
              </a:cxnLst>
              <a:rect l="0" t="0" r="r" b="b"/>
              <a:pathLst>
                <a:path w="3240" h="536">
                  <a:moveTo>
                    <a:pt x="3132" y="469"/>
                  </a:moveTo>
                  <a:lnTo>
                    <a:pt x="2995" y="395"/>
                  </a:lnTo>
                  <a:lnTo>
                    <a:pt x="2911" y="375"/>
                  </a:lnTo>
                  <a:lnTo>
                    <a:pt x="2678" y="228"/>
                  </a:lnTo>
                  <a:lnTo>
                    <a:pt x="2553" y="74"/>
                  </a:lnTo>
                  <a:lnTo>
                    <a:pt x="2457" y="7"/>
                  </a:lnTo>
                  <a:lnTo>
                    <a:pt x="2403" y="47"/>
                  </a:lnTo>
                  <a:lnTo>
                    <a:pt x="2289" y="74"/>
                  </a:lnTo>
                  <a:lnTo>
                    <a:pt x="2134" y="74"/>
                  </a:lnTo>
                  <a:lnTo>
                    <a:pt x="2044" y="128"/>
                  </a:lnTo>
                  <a:lnTo>
                    <a:pt x="1775" y="222"/>
                  </a:lnTo>
                  <a:lnTo>
                    <a:pt x="1602" y="181"/>
                  </a:lnTo>
                  <a:lnTo>
                    <a:pt x="1560" y="101"/>
                  </a:lnTo>
                  <a:lnTo>
                    <a:pt x="1542" y="87"/>
                  </a:lnTo>
                  <a:lnTo>
                    <a:pt x="1446" y="60"/>
                  </a:lnTo>
                  <a:lnTo>
                    <a:pt x="1375" y="74"/>
                  </a:lnTo>
                  <a:lnTo>
                    <a:pt x="1309" y="87"/>
                  </a:lnTo>
                  <a:lnTo>
                    <a:pt x="1243" y="13"/>
                  </a:lnTo>
                  <a:lnTo>
                    <a:pt x="1225" y="0"/>
                  </a:lnTo>
                  <a:lnTo>
                    <a:pt x="1189" y="0"/>
                  </a:lnTo>
                  <a:lnTo>
                    <a:pt x="1106" y="34"/>
                  </a:lnTo>
                  <a:lnTo>
                    <a:pt x="1106" y="34"/>
                  </a:lnTo>
                  <a:lnTo>
                    <a:pt x="1094" y="40"/>
                  </a:lnTo>
                  <a:lnTo>
                    <a:pt x="1070" y="54"/>
                  </a:lnTo>
                  <a:lnTo>
                    <a:pt x="1034" y="74"/>
                  </a:lnTo>
                  <a:lnTo>
                    <a:pt x="1004" y="74"/>
                  </a:lnTo>
                  <a:lnTo>
                    <a:pt x="986" y="74"/>
                  </a:lnTo>
                  <a:lnTo>
                    <a:pt x="956" y="81"/>
                  </a:lnTo>
                  <a:lnTo>
                    <a:pt x="920" y="94"/>
                  </a:lnTo>
                  <a:lnTo>
                    <a:pt x="884" y="107"/>
                  </a:lnTo>
                  <a:lnTo>
                    <a:pt x="843" y="128"/>
                  </a:lnTo>
                  <a:lnTo>
                    <a:pt x="813" y="141"/>
                  </a:lnTo>
                  <a:lnTo>
                    <a:pt x="789" y="148"/>
                  </a:lnTo>
                  <a:lnTo>
                    <a:pt x="783" y="154"/>
                  </a:lnTo>
                  <a:lnTo>
                    <a:pt x="556" y="228"/>
                  </a:lnTo>
                  <a:lnTo>
                    <a:pt x="394" y="294"/>
                  </a:lnTo>
                  <a:lnTo>
                    <a:pt x="107" y="462"/>
                  </a:lnTo>
                  <a:lnTo>
                    <a:pt x="0" y="536"/>
                  </a:lnTo>
                  <a:lnTo>
                    <a:pt x="3240" y="536"/>
                  </a:lnTo>
                  <a:lnTo>
                    <a:pt x="3132" y="469"/>
                  </a:lnTo>
                  <a:lnTo>
                    <a:pt x="3132" y="469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66667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grpSp>
          <p:nvGrpSpPr>
            <p:cNvPr id="2066" name="Group 8">
              <a:extLst>
                <a:ext uri="{FF2B5EF4-FFF2-40B4-BE49-F238E27FC236}">
                  <a16:creationId xmlns:a16="http://schemas.microsoft.com/office/drawing/2014/main" id="{3E73BC03-C5E2-A793-F188-5CA0F7020FA8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2486" y="3792"/>
              <a:ext cx="2458" cy="540"/>
              <a:chOff x="2486" y="3792"/>
              <a:chExt cx="2458" cy="540"/>
            </a:xfrm>
          </p:grpSpPr>
          <p:sp>
            <p:nvSpPr>
              <p:cNvPr id="27657" name="Freeform 9">
                <a:extLst>
                  <a:ext uri="{FF2B5EF4-FFF2-40B4-BE49-F238E27FC236}">
                    <a16:creationId xmlns:a16="http://schemas.microsoft.com/office/drawing/2014/main" id="{F1060DAF-E695-0C1E-4BE6-603E647D0BA0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3948" y="3799"/>
                <a:ext cx="996" cy="533"/>
              </a:xfrm>
              <a:custGeom>
                <a:avLst/>
                <a:gdLst/>
                <a:ahLst/>
                <a:cxnLst>
                  <a:cxn ang="0">
                    <a:pos x="636" y="373"/>
                  </a:cxn>
                  <a:cxn ang="0">
                    <a:pos x="495" y="370"/>
                  </a:cxn>
                  <a:cxn ang="0">
                    <a:pos x="280" y="249"/>
                  </a:cxn>
                  <a:cxn ang="0">
                    <a:pos x="127" y="66"/>
                  </a:cxn>
                  <a:cxn ang="0">
                    <a:pos x="0" y="0"/>
                  </a:cxn>
                  <a:cxn ang="0">
                    <a:pos x="22" y="26"/>
                  </a:cxn>
                  <a:cxn ang="0">
                    <a:pos x="0" y="65"/>
                  </a:cxn>
                  <a:cxn ang="0">
                    <a:pos x="30" y="119"/>
                  </a:cxn>
                  <a:cxn ang="0">
                    <a:pos x="75" y="243"/>
                  </a:cxn>
                  <a:cxn ang="0">
                    <a:pos x="45" y="422"/>
                  </a:cxn>
                  <a:cxn ang="0">
                    <a:pos x="200" y="329"/>
                  </a:cxn>
                  <a:cxn ang="0">
                    <a:pos x="612" y="533"/>
                  </a:cxn>
                  <a:cxn ang="0">
                    <a:pos x="996" y="529"/>
                  </a:cxn>
                  <a:cxn ang="0">
                    <a:pos x="828" y="473"/>
                  </a:cxn>
                  <a:cxn ang="0">
                    <a:pos x="636" y="373"/>
                  </a:cxn>
                </a:cxnLst>
                <a:rect l="0" t="0" r="r" b="b"/>
                <a:pathLst>
                  <a:path w="996" h="533">
                    <a:moveTo>
                      <a:pt x="636" y="373"/>
                    </a:moveTo>
                    <a:lnTo>
                      <a:pt x="495" y="370"/>
                    </a:lnTo>
                    <a:lnTo>
                      <a:pt x="280" y="249"/>
                    </a:lnTo>
                    <a:lnTo>
                      <a:pt x="127" y="66"/>
                    </a:lnTo>
                    <a:lnTo>
                      <a:pt x="0" y="0"/>
                    </a:lnTo>
                    <a:lnTo>
                      <a:pt x="22" y="26"/>
                    </a:lnTo>
                    <a:lnTo>
                      <a:pt x="0" y="65"/>
                    </a:lnTo>
                    <a:lnTo>
                      <a:pt x="30" y="119"/>
                    </a:lnTo>
                    <a:lnTo>
                      <a:pt x="75" y="243"/>
                    </a:lnTo>
                    <a:lnTo>
                      <a:pt x="45" y="422"/>
                    </a:lnTo>
                    <a:lnTo>
                      <a:pt x="200" y="329"/>
                    </a:lnTo>
                    <a:lnTo>
                      <a:pt x="612" y="533"/>
                    </a:lnTo>
                    <a:lnTo>
                      <a:pt x="996" y="529"/>
                    </a:lnTo>
                    <a:lnTo>
                      <a:pt x="828" y="473"/>
                    </a:lnTo>
                    <a:lnTo>
                      <a:pt x="636" y="373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>
                  <a:latin typeface="Arial" charset="0"/>
                  <a:cs typeface="Arial" charset="0"/>
                </a:endParaRPr>
              </a:p>
            </p:txBody>
          </p:sp>
          <p:sp>
            <p:nvSpPr>
              <p:cNvPr id="27658" name="Freeform 10">
                <a:extLst>
                  <a:ext uri="{FF2B5EF4-FFF2-40B4-BE49-F238E27FC236}">
                    <a16:creationId xmlns:a16="http://schemas.microsoft.com/office/drawing/2014/main" id="{6A7CBF06-26C7-41E0-4A06-D2641C6D0607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2677" y="3792"/>
                <a:ext cx="186" cy="395"/>
              </a:xfrm>
              <a:custGeom>
                <a:avLst/>
                <a:gdLst/>
                <a:ahLst/>
                <a:cxnLst>
                  <a:cxn ang="0">
                    <a:pos x="36" y="0"/>
                  </a:cxn>
                  <a:cxn ang="0">
                    <a:pos x="54" y="18"/>
                  </a:cxn>
                  <a:cxn ang="0">
                    <a:pos x="24" y="30"/>
                  </a:cxn>
                  <a:cxn ang="0">
                    <a:pos x="18" y="66"/>
                  </a:cxn>
                  <a:cxn ang="0">
                    <a:pos x="42" y="114"/>
                  </a:cxn>
                  <a:cxn ang="0">
                    <a:pos x="48" y="162"/>
                  </a:cxn>
                  <a:cxn ang="0">
                    <a:pos x="0" y="353"/>
                  </a:cxn>
                  <a:cxn ang="0">
                    <a:pos x="54" y="233"/>
                  </a:cxn>
                  <a:cxn ang="0">
                    <a:pos x="84" y="216"/>
                  </a:cxn>
                  <a:cxn ang="0">
                    <a:pos x="126" y="126"/>
                  </a:cxn>
                  <a:cxn ang="0">
                    <a:pos x="144" y="120"/>
                  </a:cxn>
                  <a:cxn ang="0">
                    <a:pos x="144" y="90"/>
                  </a:cxn>
                  <a:cxn ang="0">
                    <a:pos x="186" y="66"/>
                  </a:cxn>
                  <a:cxn ang="0">
                    <a:pos x="162" y="60"/>
                  </a:cxn>
                  <a:cxn ang="0">
                    <a:pos x="36" y="0"/>
                  </a:cxn>
                  <a:cxn ang="0">
                    <a:pos x="36" y="0"/>
                  </a:cxn>
                </a:cxnLst>
                <a:rect l="0" t="0" r="r" b="b"/>
                <a:pathLst>
                  <a:path w="186" h="353">
                    <a:moveTo>
                      <a:pt x="36" y="0"/>
                    </a:moveTo>
                    <a:lnTo>
                      <a:pt x="54" y="18"/>
                    </a:lnTo>
                    <a:lnTo>
                      <a:pt x="24" y="30"/>
                    </a:lnTo>
                    <a:lnTo>
                      <a:pt x="18" y="66"/>
                    </a:lnTo>
                    <a:lnTo>
                      <a:pt x="42" y="114"/>
                    </a:lnTo>
                    <a:lnTo>
                      <a:pt x="48" y="162"/>
                    </a:lnTo>
                    <a:lnTo>
                      <a:pt x="0" y="353"/>
                    </a:lnTo>
                    <a:lnTo>
                      <a:pt x="54" y="233"/>
                    </a:lnTo>
                    <a:lnTo>
                      <a:pt x="84" y="216"/>
                    </a:lnTo>
                    <a:lnTo>
                      <a:pt x="126" y="126"/>
                    </a:lnTo>
                    <a:lnTo>
                      <a:pt x="144" y="120"/>
                    </a:lnTo>
                    <a:lnTo>
                      <a:pt x="144" y="90"/>
                    </a:lnTo>
                    <a:lnTo>
                      <a:pt x="186" y="66"/>
                    </a:lnTo>
                    <a:lnTo>
                      <a:pt x="162" y="60"/>
                    </a:lnTo>
                    <a:lnTo>
                      <a:pt x="36" y="0"/>
                    </a:lnTo>
                    <a:lnTo>
                      <a:pt x="36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>
                  <a:latin typeface="Arial" charset="0"/>
                  <a:cs typeface="Arial" charset="0"/>
                </a:endParaRPr>
              </a:p>
            </p:txBody>
          </p:sp>
          <p:sp>
            <p:nvSpPr>
              <p:cNvPr id="27659" name="Freeform 11">
                <a:extLst>
                  <a:ext uri="{FF2B5EF4-FFF2-40B4-BE49-F238E27FC236}">
                    <a16:creationId xmlns:a16="http://schemas.microsoft.com/office/drawing/2014/main" id="{4CF0CE00-0169-2118-22F8-DA38C4BA79C9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3030" y="3893"/>
                <a:ext cx="378" cy="271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12" y="13"/>
                  </a:cxn>
                  <a:cxn ang="0">
                    <a:pos x="0" y="40"/>
                  </a:cxn>
                  <a:cxn ang="0">
                    <a:pos x="60" y="121"/>
                  </a:cxn>
                  <a:cxn ang="0">
                    <a:pos x="310" y="271"/>
                  </a:cxn>
                  <a:cxn ang="0">
                    <a:pos x="290" y="139"/>
                  </a:cxn>
                  <a:cxn ang="0">
                    <a:pos x="378" y="76"/>
                  </a:cxn>
                  <a:cxn ang="0">
                    <a:pos x="251" y="94"/>
                  </a:cxn>
                  <a:cxn ang="0">
                    <a:pos x="90" y="54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378" h="271">
                    <a:moveTo>
                      <a:pt x="18" y="0"/>
                    </a:moveTo>
                    <a:lnTo>
                      <a:pt x="12" y="13"/>
                    </a:lnTo>
                    <a:lnTo>
                      <a:pt x="0" y="40"/>
                    </a:lnTo>
                    <a:lnTo>
                      <a:pt x="60" y="121"/>
                    </a:lnTo>
                    <a:lnTo>
                      <a:pt x="310" y="271"/>
                    </a:lnTo>
                    <a:lnTo>
                      <a:pt x="290" y="139"/>
                    </a:lnTo>
                    <a:lnTo>
                      <a:pt x="378" y="76"/>
                    </a:lnTo>
                    <a:lnTo>
                      <a:pt x="251" y="94"/>
                    </a:lnTo>
                    <a:lnTo>
                      <a:pt x="90" y="54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>
                  <a:latin typeface="Arial" charset="0"/>
                  <a:cs typeface="Arial" charset="0"/>
                </a:endParaRPr>
              </a:p>
            </p:txBody>
          </p:sp>
          <p:sp>
            <p:nvSpPr>
              <p:cNvPr id="27660" name="Freeform 12">
                <a:extLst>
                  <a:ext uri="{FF2B5EF4-FFF2-40B4-BE49-F238E27FC236}">
                    <a16:creationId xmlns:a16="http://schemas.microsoft.com/office/drawing/2014/main" id="{826827F2-53CD-BAB8-4EAA-396908CEBF68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3628" y="3866"/>
                <a:ext cx="155" cy="74"/>
              </a:xfrm>
              <a:custGeom>
                <a:avLst/>
                <a:gdLst/>
                <a:ahLst/>
                <a:cxnLst>
                  <a:cxn ang="0">
                    <a:pos x="114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6" y="6"/>
                  </a:cxn>
                  <a:cxn ang="0">
                    <a:pos x="6" y="18"/>
                  </a:cxn>
                  <a:cxn ang="0">
                    <a:pos x="0" y="24"/>
                  </a:cxn>
                  <a:cxn ang="0">
                    <a:pos x="78" y="60"/>
                  </a:cxn>
                  <a:cxn ang="0">
                    <a:pos x="96" y="42"/>
                  </a:cxn>
                  <a:cxn ang="0">
                    <a:pos x="155" y="66"/>
                  </a:cxn>
                  <a:cxn ang="0">
                    <a:pos x="126" y="24"/>
                  </a:cxn>
                  <a:cxn ang="0">
                    <a:pos x="149" y="0"/>
                  </a:cxn>
                  <a:cxn ang="0">
                    <a:pos x="114" y="0"/>
                  </a:cxn>
                  <a:cxn ang="0">
                    <a:pos x="114" y="0"/>
                  </a:cxn>
                </a:cxnLst>
                <a:rect l="0" t="0" r="r" b="b"/>
                <a:pathLst>
                  <a:path w="155" h="66">
                    <a:moveTo>
                      <a:pt x="114" y="0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6" y="6"/>
                    </a:lnTo>
                    <a:lnTo>
                      <a:pt x="6" y="18"/>
                    </a:lnTo>
                    <a:lnTo>
                      <a:pt x="0" y="24"/>
                    </a:lnTo>
                    <a:lnTo>
                      <a:pt x="78" y="60"/>
                    </a:lnTo>
                    <a:lnTo>
                      <a:pt x="96" y="42"/>
                    </a:lnTo>
                    <a:lnTo>
                      <a:pt x="155" y="66"/>
                    </a:lnTo>
                    <a:lnTo>
                      <a:pt x="126" y="24"/>
                    </a:lnTo>
                    <a:lnTo>
                      <a:pt x="149" y="0"/>
                    </a:lnTo>
                    <a:lnTo>
                      <a:pt x="114" y="0"/>
                    </a:lnTo>
                    <a:lnTo>
                      <a:pt x="114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>
                  <a:latin typeface="Arial" charset="0"/>
                  <a:cs typeface="Arial" charset="0"/>
                </a:endParaRPr>
              </a:p>
            </p:txBody>
          </p:sp>
          <p:sp>
            <p:nvSpPr>
              <p:cNvPr id="27661" name="Freeform 13">
                <a:extLst>
                  <a:ext uri="{FF2B5EF4-FFF2-40B4-BE49-F238E27FC236}">
                    <a16:creationId xmlns:a16="http://schemas.microsoft.com/office/drawing/2014/main" id="{49E52A27-46D9-6609-FB1D-3BC16185BD27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2486" y="3859"/>
                <a:ext cx="42" cy="81"/>
              </a:xfrm>
              <a:custGeom>
                <a:avLst/>
                <a:gdLst/>
                <a:ahLst/>
                <a:cxnLst>
                  <a:cxn ang="0">
                    <a:pos x="6" y="36"/>
                  </a:cxn>
                  <a:cxn ang="0">
                    <a:pos x="0" y="18"/>
                  </a:cxn>
                  <a:cxn ang="0">
                    <a:pos x="12" y="6"/>
                  </a:cxn>
                  <a:cxn ang="0">
                    <a:pos x="0" y="6"/>
                  </a:cxn>
                  <a:cxn ang="0">
                    <a:pos x="12" y="6"/>
                  </a:cxn>
                  <a:cxn ang="0">
                    <a:pos x="24" y="6"/>
                  </a:cxn>
                  <a:cxn ang="0">
                    <a:pos x="36" y="6"/>
                  </a:cxn>
                  <a:cxn ang="0">
                    <a:pos x="42" y="0"/>
                  </a:cxn>
                  <a:cxn ang="0">
                    <a:pos x="30" y="18"/>
                  </a:cxn>
                  <a:cxn ang="0">
                    <a:pos x="42" y="48"/>
                  </a:cxn>
                  <a:cxn ang="0">
                    <a:pos x="12" y="72"/>
                  </a:cxn>
                  <a:cxn ang="0">
                    <a:pos x="6" y="36"/>
                  </a:cxn>
                  <a:cxn ang="0">
                    <a:pos x="6" y="36"/>
                  </a:cxn>
                </a:cxnLst>
                <a:rect l="0" t="0" r="r" b="b"/>
                <a:pathLst>
                  <a:path w="42" h="72">
                    <a:moveTo>
                      <a:pt x="6" y="36"/>
                    </a:moveTo>
                    <a:lnTo>
                      <a:pt x="0" y="18"/>
                    </a:lnTo>
                    <a:lnTo>
                      <a:pt x="12" y="6"/>
                    </a:lnTo>
                    <a:lnTo>
                      <a:pt x="0" y="6"/>
                    </a:lnTo>
                    <a:lnTo>
                      <a:pt x="12" y="6"/>
                    </a:lnTo>
                    <a:lnTo>
                      <a:pt x="24" y="6"/>
                    </a:lnTo>
                    <a:lnTo>
                      <a:pt x="36" y="6"/>
                    </a:lnTo>
                    <a:lnTo>
                      <a:pt x="42" y="0"/>
                    </a:lnTo>
                    <a:lnTo>
                      <a:pt x="30" y="18"/>
                    </a:lnTo>
                    <a:lnTo>
                      <a:pt x="42" y="48"/>
                    </a:lnTo>
                    <a:lnTo>
                      <a:pt x="12" y="72"/>
                    </a:lnTo>
                    <a:lnTo>
                      <a:pt x="6" y="36"/>
                    </a:lnTo>
                    <a:lnTo>
                      <a:pt x="6" y="36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>
                  <a:latin typeface="Arial" charset="0"/>
                  <a:cs typeface="Arial" charset="0"/>
                </a:endParaRPr>
              </a:p>
            </p:txBody>
          </p:sp>
        </p:grpSp>
        <p:sp>
          <p:nvSpPr>
            <p:cNvPr id="27662" name="Freeform 14">
              <a:extLst>
                <a:ext uri="{FF2B5EF4-FFF2-40B4-BE49-F238E27FC236}">
                  <a16:creationId xmlns:a16="http://schemas.microsoft.com/office/drawing/2014/main" id="{06E8C72C-5C2B-4346-92E1-0289B3642A81}"/>
                </a:ext>
              </a:extLst>
            </p:cNvPr>
            <p:cNvSpPr>
              <a:spLocks/>
            </p:cNvSpPr>
            <p:nvPr userDrawn="1"/>
          </p:nvSpPr>
          <p:spPr bwMode="ltGray">
            <a:xfrm>
              <a:off x="0" y="3792"/>
              <a:ext cx="3976" cy="535"/>
            </a:xfrm>
            <a:custGeom>
              <a:avLst/>
              <a:gdLst/>
              <a:ahLst/>
              <a:cxnLst>
                <a:cxn ang="0">
                  <a:pos x="3976" y="527"/>
                </a:cxn>
                <a:cxn ang="0">
                  <a:pos x="3970" y="527"/>
                </a:cxn>
                <a:cxn ang="0">
                  <a:pos x="3844" y="509"/>
                </a:cxn>
                <a:cxn ang="0">
                  <a:pos x="2487" y="305"/>
                </a:cxn>
                <a:cxn ang="0">
                  <a:pos x="2039" y="36"/>
                </a:cxn>
                <a:cxn ang="0">
                  <a:pos x="1907" y="24"/>
                </a:cxn>
                <a:cxn ang="0">
                  <a:pos x="1883" y="54"/>
                </a:cxn>
                <a:cxn ang="0">
                  <a:pos x="1859" y="54"/>
                </a:cxn>
                <a:cxn ang="0">
                  <a:pos x="1830" y="30"/>
                </a:cxn>
                <a:cxn ang="0">
                  <a:pos x="1704" y="102"/>
                </a:cxn>
                <a:cxn ang="0">
                  <a:pos x="1608" y="126"/>
                </a:cxn>
                <a:cxn ang="0">
                  <a:pos x="1561" y="132"/>
                </a:cxn>
                <a:cxn ang="0">
                  <a:pos x="1495" y="102"/>
                </a:cxn>
                <a:cxn ang="0">
                  <a:pos x="1357" y="126"/>
                </a:cxn>
                <a:cxn ang="0">
                  <a:pos x="1285" y="24"/>
                </a:cxn>
                <a:cxn ang="0">
                  <a:pos x="1280" y="18"/>
                </a:cxn>
                <a:cxn ang="0">
                  <a:pos x="1262" y="12"/>
                </a:cxn>
                <a:cxn ang="0">
                  <a:pos x="1238" y="6"/>
                </a:cxn>
                <a:cxn ang="0">
                  <a:pos x="1220" y="0"/>
                </a:cxn>
                <a:cxn ang="0">
                  <a:pos x="1196" y="0"/>
                </a:cxn>
                <a:cxn ang="0">
                  <a:pos x="1166" y="0"/>
                </a:cxn>
                <a:cxn ang="0">
                  <a:pos x="1142" y="0"/>
                </a:cxn>
                <a:cxn ang="0">
                  <a:pos x="1136" y="0"/>
                </a:cxn>
                <a:cxn ang="0">
                  <a:pos x="1130" y="0"/>
                </a:cxn>
                <a:cxn ang="0">
                  <a:pos x="1124" y="6"/>
                </a:cxn>
                <a:cxn ang="0">
                  <a:pos x="1118" y="12"/>
                </a:cxn>
                <a:cxn ang="0">
                  <a:pos x="1100" y="18"/>
                </a:cxn>
                <a:cxn ang="0">
                  <a:pos x="1088" y="18"/>
                </a:cxn>
                <a:cxn ang="0">
                  <a:pos x="1070" y="24"/>
                </a:cxn>
                <a:cxn ang="0">
                  <a:pos x="1052" y="30"/>
                </a:cxn>
                <a:cxn ang="0">
                  <a:pos x="1034" y="36"/>
                </a:cxn>
                <a:cxn ang="0">
                  <a:pos x="1028" y="42"/>
                </a:cxn>
                <a:cxn ang="0">
                  <a:pos x="969" y="60"/>
                </a:cxn>
                <a:cxn ang="0">
                  <a:pos x="921" y="72"/>
                </a:cxn>
                <a:cxn ang="0">
                  <a:pos x="855" y="48"/>
                </a:cxn>
                <a:cxn ang="0">
                  <a:pos x="825" y="48"/>
                </a:cxn>
                <a:cxn ang="0">
                  <a:pos x="759" y="72"/>
                </a:cxn>
                <a:cxn ang="0">
                  <a:pos x="735" y="72"/>
                </a:cxn>
                <a:cxn ang="0">
                  <a:pos x="706" y="60"/>
                </a:cxn>
                <a:cxn ang="0">
                  <a:pos x="640" y="60"/>
                </a:cxn>
                <a:cxn ang="0">
                  <a:pos x="544" y="72"/>
                </a:cxn>
                <a:cxn ang="0">
                  <a:pos x="389" y="18"/>
                </a:cxn>
                <a:cxn ang="0">
                  <a:pos x="323" y="60"/>
                </a:cxn>
                <a:cxn ang="0">
                  <a:pos x="317" y="60"/>
                </a:cxn>
                <a:cxn ang="0">
                  <a:pos x="305" y="72"/>
                </a:cxn>
                <a:cxn ang="0">
                  <a:pos x="287" y="78"/>
                </a:cxn>
                <a:cxn ang="0">
                  <a:pos x="263" y="90"/>
                </a:cxn>
                <a:cxn ang="0">
                  <a:pos x="203" y="120"/>
                </a:cxn>
                <a:cxn ang="0">
                  <a:pos x="149" y="150"/>
                </a:cxn>
                <a:cxn ang="0">
                  <a:pos x="78" y="168"/>
                </a:cxn>
                <a:cxn ang="0">
                  <a:pos x="0" y="180"/>
                </a:cxn>
                <a:cxn ang="0">
                  <a:pos x="0" y="527"/>
                </a:cxn>
                <a:cxn ang="0">
                  <a:pos x="1010" y="527"/>
                </a:cxn>
                <a:cxn ang="0">
                  <a:pos x="3725" y="527"/>
                </a:cxn>
                <a:cxn ang="0">
                  <a:pos x="3976" y="527"/>
                </a:cxn>
                <a:cxn ang="0">
                  <a:pos x="3976" y="527"/>
                </a:cxn>
              </a:cxnLst>
              <a:rect l="0" t="0" r="r" b="b"/>
              <a:pathLst>
                <a:path w="3976" h="527">
                  <a:moveTo>
                    <a:pt x="3976" y="527"/>
                  </a:moveTo>
                  <a:lnTo>
                    <a:pt x="3970" y="527"/>
                  </a:lnTo>
                  <a:lnTo>
                    <a:pt x="3844" y="509"/>
                  </a:lnTo>
                  <a:lnTo>
                    <a:pt x="2487" y="305"/>
                  </a:lnTo>
                  <a:lnTo>
                    <a:pt x="2039" y="36"/>
                  </a:lnTo>
                  <a:lnTo>
                    <a:pt x="1907" y="24"/>
                  </a:lnTo>
                  <a:lnTo>
                    <a:pt x="1883" y="54"/>
                  </a:lnTo>
                  <a:lnTo>
                    <a:pt x="1859" y="54"/>
                  </a:lnTo>
                  <a:lnTo>
                    <a:pt x="1830" y="30"/>
                  </a:lnTo>
                  <a:lnTo>
                    <a:pt x="1704" y="102"/>
                  </a:lnTo>
                  <a:lnTo>
                    <a:pt x="1608" y="126"/>
                  </a:lnTo>
                  <a:lnTo>
                    <a:pt x="1561" y="132"/>
                  </a:lnTo>
                  <a:lnTo>
                    <a:pt x="1495" y="102"/>
                  </a:lnTo>
                  <a:lnTo>
                    <a:pt x="1357" y="126"/>
                  </a:lnTo>
                  <a:lnTo>
                    <a:pt x="1285" y="24"/>
                  </a:lnTo>
                  <a:lnTo>
                    <a:pt x="1280" y="18"/>
                  </a:lnTo>
                  <a:lnTo>
                    <a:pt x="1262" y="12"/>
                  </a:lnTo>
                  <a:lnTo>
                    <a:pt x="1238" y="6"/>
                  </a:lnTo>
                  <a:lnTo>
                    <a:pt x="1220" y="0"/>
                  </a:lnTo>
                  <a:lnTo>
                    <a:pt x="1196" y="0"/>
                  </a:lnTo>
                  <a:lnTo>
                    <a:pt x="1166" y="0"/>
                  </a:lnTo>
                  <a:lnTo>
                    <a:pt x="1142" y="0"/>
                  </a:lnTo>
                  <a:lnTo>
                    <a:pt x="1136" y="0"/>
                  </a:lnTo>
                  <a:lnTo>
                    <a:pt x="1130" y="0"/>
                  </a:lnTo>
                  <a:lnTo>
                    <a:pt x="1124" y="6"/>
                  </a:lnTo>
                  <a:lnTo>
                    <a:pt x="1118" y="12"/>
                  </a:lnTo>
                  <a:lnTo>
                    <a:pt x="1100" y="18"/>
                  </a:lnTo>
                  <a:lnTo>
                    <a:pt x="1088" y="18"/>
                  </a:lnTo>
                  <a:lnTo>
                    <a:pt x="1070" y="24"/>
                  </a:lnTo>
                  <a:lnTo>
                    <a:pt x="1052" y="30"/>
                  </a:lnTo>
                  <a:lnTo>
                    <a:pt x="1034" y="36"/>
                  </a:lnTo>
                  <a:lnTo>
                    <a:pt x="1028" y="42"/>
                  </a:lnTo>
                  <a:lnTo>
                    <a:pt x="969" y="60"/>
                  </a:lnTo>
                  <a:lnTo>
                    <a:pt x="921" y="72"/>
                  </a:lnTo>
                  <a:lnTo>
                    <a:pt x="855" y="48"/>
                  </a:lnTo>
                  <a:lnTo>
                    <a:pt x="825" y="48"/>
                  </a:lnTo>
                  <a:lnTo>
                    <a:pt x="759" y="72"/>
                  </a:lnTo>
                  <a:lnTo>
                    <a:pt x="735" y="72"/>
                  </a:lnTo>
                  <a:lnTo>
                    <a:pt x="706" y="60"/>
                  </a:lnTo>
                  <a:lnTo>
                    <a:pt x="640" y="60"/>
                  </a:lnTo>
                  <a:lnTo>
                    <a:pt x="544" y="72"/>
                  </a:lnTo>
                  <a:lnTo>
                    <a:pt x="389" y="18"/>
                  </a:lnTo>
                  <a:lnTo>
                    <a:pt x="323" y="60"/>
                  </a:lnTo>
                  <a:lnTo>
                    <a:pt x="317" y="60"/>
                  </a:lnTo>
                  <a:lnTo>
                    <a:pt x="305" y="72"/>
                  </a:lnTo>
                  <a:lnTo>
                    <a:pt x="287" y="78"/>
                  </a:lnTo>
                  <a:lnTo>
                    <a:pt x="263" y="90"/>
                  </a:lnTo>
                  <a:lnTo>
                    <a:pt x="203" y="120"/>
                  </a:lnTo>
                  <a:lnTo>
                    <a:pt x="149" y="150"/>
                  </a:lnTo>
                  <a:lnTo>
                    <a:pt x="78" y="168"/>
                  </a:lnTo>
                  <a:lnTo>
                    <a:pt x="0" y="180"/>
                  </a:lnTo>
                  <a:lnTo>
                    <a:pt x="0" y="527"/>
                  </a:lnTo>
                  <a:lnTo>
                    <a:pt x="1010" y="527"/>
                  </a:lnTo>
                  <a:lnTo>
                    <a:pt x="3725" y="527"/>
                  </a:lnTo>
                  <a:lnTo>
                    <a:pt x="3976" y="527"/>
                  </a:lnTo>
                  <a:lnTo>
                    <a:pt x="3976" y="527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75686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</p:grpSp>
      <p:grpSp>
        <p:nvGrpSpPr>
          <p:cNvPr id="2053" name="Group 15">
            <a:extLst>
              <a:ext uri="{FF2B5EF4-FFF2-40B4-BE49-F238E27FC236}">
                <a16:creationId xmlns:a16="http://schemas.microsoft.com/office/drawing/2014/main" id="{4BAE4B1B-9C7D-5676-86C8-7F412E6F3064}"/>
              </a:ext>
            </a:extLst>
          </p:cNvPr>
          <p:cNvGrpSpPr>
            <a:grpSpLocks/>
          </p:cNvGrpSpPr>
          <p:nvPr/>
        </p:nvGrpSpPr>
        <p:grpSpPr bwMode="auto">
          <a:xfrm>
            <a:off x="836085" y="6021388"/>
            <a:ext cx="7579783" cy="849312"/>
            <a:chOff x="395" y="3793"/>
            <a:chExt cx="3581" cy="535"/>
          </a:xfrm>
        </p:grpSpPr>
        <p:sp>
          <p:nvSpPr>
            <p:cNvPr id="27664" name="Freeform 16">
              <a:extLst>
                <a:ext uri="{FF2B5EF4-FFF2-40B4-BE49-F238E27FC236}">
                  <a16:creationId xmlns:a16="http://schemas.microsoft.com/office/drawing/2014/main" id="{1D05E175-CC05-7A79-07BE-7434F70642AF}"/>
                </a:ext>
              </a:extLst>
            </p:cNvPr>
            <p:cNvSpPr>
              <a:spLocks/>
            </p:cNvSpPr>
            <p:nvPr/>
          </p:nvSpPr>
          <p:spPr bwMode="auto">
            <a:xfrm>
              <a:off x="1196" y="3793"/>
              <a:ext cx="365" cy="291"/>
            </a:xfrm>
            <a:custGeom>
              <a:avLst/>
              <a:gdLst/>
              <a:ahLst/>
              <a:cxnLst>
                <a:cxn ang="0">
                  <a:pos x="24" y="24"/>
                </a:cxn>
                <a:cxn ang="0">
                  <a:pos x="0" y="60"/>
                </a:cxn>
                <a:cxn ang="0">
                  <a:pos x="66" y="108"/>
                </a:cxn>
                <a:cxn ang="0">
                  <a:pos x="143" y="180"/>
                </a:cxn>
                <a:cxn ang="0">
                  <a:pos x="191" y="168"/>
                </a:cxn>
                <a:cxn ang="0">
                  <a:pos x="341" y="287"/>
                </a:cxn>
                <a:cxn ang="0">
                  <a:pos x="305" y="174"/>
                </a:cxn>
                <a:cxn ang="0">
                  <a:pos x="365" y="132"/>
                </a:cxn>
                <a:cxn ang="0">
                  <a:pos x="359" y="126"/>
                </a:cxn>
                <a:cxn ang="0">
                  <a:pos x="335" y="114"/>
                </a:cxn>
                <a:cxn ang="0">
                  <a:pos x="299" y="90"/>
                </a:cxn>
                <a:cxn ang="0">
                  <a:pos x="257" y="72"/>
                </a:cxn>
                <a:cxn ang="0">
                  <a:pos x="215" y="54"/>
                </a:cxn>
                <a:cxn ang="0">
                  <a:pos x="173" y="36"/>
                </a:cxn>
                <a:cxn ang="0">
                  <a:pos x="143" y="24"/>
                </a:cxn>
                <a:cxn ang="0">
                  <a:pos x="131" y="18"/>
                </a:cxn>
                <a:cxn ang="0">
                  <a:pos x="107" y="18"/>
                </a:cxn>
                <a:cxn ang="0">
                  <a:pos x="95" y="18"/>
                </a:cxn>
                <a:cxn ang="0">
                  <a:pos x="72" y="12"/>
                </a:cxn>
                <a:cxn ang="0">
                  <a:pos x="66" y="12"/>
                </a:cxn>
                <a:cxn ang="0">
                  <a:pos x="54" y="6"/>
                </a:cxn>
                <a:cxn ang="0">
                  <a:pos x="42" y="0"/>
                </a:cxn>
                <a:cxn ang="0">
                  <a:pos x="30" y="0"/>
                </a:cxn>
                <a:cxn ang="0">
                  <a:pos x="24" y="24"/>
                </a:cxn>
                <a:cxn ang="0">
                  <a:pos x="24" y="24"/>
                </a:cxn>
              </a:cxnLst>
              <a:rect l="0" t="0" r="r" b="b"/>
              <a:pathLst>
                <a:path w="365" h="287">
                  <a:moveTo>
                    <a:pt x="24" y="24"/>
                  </a:moveTo>
                  <a:lnTo>
                    <a:pt x="0" y="60"/>
                  </a:lnTo>
                  <a:lnTo>
                    <a:pt x="66" y="108"/>
                  </a:lnTo>
                  <a:lnTo>
                    <a:pt x="143" y="180"/>
                  </a:lnTo>
                  <a:lnTo>
                    <a:pt x="191" y="168"/>
                  </a:lnTo>
                  <a:lnTo>
                    <a:pt x="341" y="287"/>
                  </a:lnTo>
                  <a:lnTo>
                    <a:pt x="305" y="174"/>
                  </a:lnTo>
                  <a:lnTo>
                    <a:pt x="365" y="132"/>
                  </a:lnTo>
                  <a:lnTo>
                    <a:pt x="359" y="126"/>
                  </a:lnTo>
                  <a:lnTo>
                    <a:pt x="335" y="114"/>
                  </a:lnTo>
                  <a:lnTo>
                    <a:pt x="299" y="90"/>
                  </a:lnTo>
                  <a:lnTo>
                    <a:pt x="257" y="72"/>
                  </a:lnTo>
                  <a:lnTo>
                    <a:pt x="215" y="54"/>
                  </a:lnTo>
                  <a:lnTo>
                    <a:pt x="173" y="36"/>
                  </a:lnTo>
                  <a:lnTo>
                    <a:pt x="143" y="24"/>
                  </a:lnTo>
                  <a:lnTo>
                    <a:pt x="131" y="18"/>
                  </a:lnTo>
                  <a:lnTo>
                    <a:pt x="107" y="18"/>
                  </a:lnTo>
                  <a:lnTo>
                    <a:pt x="95" y="18"/>
                  </a:lnTo>
                  <a:lnTo>
                    <a:pt x="72" y="12"/>
                  </a:lnTo>
                  <a:lnTo>
                    <a:pt x="66" y="12"/>
                  </a:lnTo>
                  <a:lnTo>
                    <a:pt x="54" y="6"/>
                  </a:lnTo>
                  <a:lnTo>
                    <a:pt x="42" y="0"/>
                  </a:lnTo>
                  <a:lnTo>
                    <a:pt x="30" y="0"/>
                  </a:lnTo>
                  <a:lnTo>
                    <a:pt x="24" y="24"/>
                  </a:lnTo>
                  <a:lnTo>
                    <a:pt x="24" y="24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27665" name="Freeform 17">
              <a:extLst>
                <a:ext uri="{FF2B5EF4-FFF2-40B4-BE49-F238E27FC236}">
                  <a16:creationId xmlns:a16="http://schemas.microsoft.com/office/drawing/2014/main" id="{60A2C444-F1BC-9D53-9029-CB044CF37431}"/>
                </a:ext>
              </a:extLst>
            </p:cNvPr>
            <p:cNvSpPr>
              <a:spLocks/>
            </p:cNvSpPr>
            <p:nvPr/>
          </p:nvSpPr>
          <p:spPr bwMode="auto">
            <a:xfrm>
              <a:off x="1943" y="3829"/>
              <a:ext cx="2033" cy="499"/>
            </a:xfrm>
            <a:custGeom>
              <a:avLst/>
              <a:gdLst/>
              <a:ahLst/>
              <a:cxnLst>
                <a:cxn ang="0">
                  <a:pos x="186" y="18"/>
                </a:cxn>
                <a:cxn ang="0">
                  <a:pos x="138" y="6"/>
                </a:cxn>
                <a:cxn ang="0">
                  <a:pos x="96" y="0"/>
                </a:cxn>
                <a:cxn ang="0">
                  <a:pos x="36" y="0"/>
                </a:cxn>
                <a:cxn ang="0">
                  <a:pos x="12" y="25"/>
                </a:cxn>
                <a:cxn ang="0">
                  <a:pos x="0" y="128"/>
                </a:cxn>
                <a:cxn ang="0">
                  <a:pos x="60" y="104"/>
                </a:cxn>
                <a:cxn ang="0">
                  <a:pos x="90" y="134"/>
                </a:cxn>
                <a:cxn ang="0">
                  <a:pos x="150" y="153"/>
                </a:cxn>
                <a:cxn ang="0">
                  <a:pos x="209" y="273"/>
                </a:cxn>
                <a:cxn ang="0">
                  <a:pos x="401" y="359"/>
                </a:cxn>
                <a:cxn ang="0">
                  <a:pos x="777" y="359"/>
                </a:cxn>
                <a:cxn ang="0">
                  <a:pos x="2033" y="499"/>
                </a:cxn>
                <a:cxn ang="0">
                  <a:pos x="2033" y="499"/>
                </a:cxn>
                <a:cxn ang="0">
                  <a:pos x="1991" y="493"/>
                </a:cxn>
                <a:cxn ang="0">
                  <a:pos x="676" y="243"/>
                </a:cxn>
                <a:cxn ang="0">
                  <a:pos x="514" y="159"/>
                </a:cxn>
                <a:cxn ang="0">
                  <a:pos x="425" y="110"/>
                </a:cxn>
                <a:cxn ang="0">
                  <a:pos x="365" y="92"/>
                </a:cxn>
                <a:cxn ang="0">
                  <a:pos x="281" y="61"/>
                </a:cxn>
                <a:cxn ang="0">
                  <a:pos x="186" y="18"/>
                </a:cxn>
                <a:cxn ang="0">
                  <a:pos x="186" y="18"/>
                </a:cxn>
              </a:cxnLst>
              <a:rect l="0" t="0" r="r" b="b"/>
              <a:pathLst>
                <a:path w="2033" h="499">
                  <a:moveTo>
                    <a:pt x="186" y="18"/>
                  </a:moveTo>
                  <a:lnTo>
                    <a:pt x="138" y="6"/>
                  </a:lnTo>
                  <a:lnTo>
                    <a:pt x="96" y="0"/>
                  </a:lnTo>
                  <a:lnTo>
                    <a:pt x="36" y="0"/>
                  </a:lnTo>
                  <a:lnTo>
                    <a:pt x="12" y="25"/>
                  </a:lnTo>
                  <a:lnTo>
                    <a:pt x="0" y="128"/>
                  </a:lnTo>
                  <a:lnTo>
                    <a:pt x="60" y="104"/>
                  </a:lnTo>
                  <a:lnTo>
                    <a:pt x="90" y="134"/>
                  </a:lnTo>
                  <a:lnTo>
                    <a:pt x="150" y="153"/>
                  </a:lnTo>
                  <a:lnTo>
                    <a:pt x="209" y="273"/>
                  </a:lnTo>
                  <a:lnTo>
                    <a:pt x="401" y="359"/>
                  </a:lnTo>
                  <a:lnTo>
                    <a:pt x="777" y="359"/>
                  </a:lnTo>
                  <a:lnTo>
                    <a:pt x="2033" y="499"/>
                  </a:lnTo>
                  <a:lnTo>
                    <a:pt x="2033" y="499"/>
                  </a:lnTo>
                  <a:lnTo>
                    <a:pt x="1991" y="493"/>
                  </a:lnTo>
                  <a:lnTo>
                    <a:pt x="676" y="243"/>
                  </a:lnTo>
                  <a:lnTo>
                    <a:pt x="514" y="159"/>
                  </a:lnTo>
                  <a:lnTo>
                    <a:pt x="425" y="110"/>
                  </a:lnTo>
                  <a:lnTo>
                    <a:pt x="365" y="92"/>
                  </a:lnTo>
                  <a:lnTo>
                    <a:pt x="281" y="61"/>
                  </a:lnTo>
                  <a:lnTo>
                    <a:pt x="186" y="18"/>
                  </a:lnTo>
                  <a:lnTo>
                    <a:pt x="186" y="18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27666" name="Freeform 18">
              <a:extLst>
                <a:ext uri="{FF2B5EF4-FFF2-40B4-BE49-F238E27FC236}">
                  <a16:creationId xmlns:a16="http://schemas.microsoft.com/office/drawing/2014/main" id="{122BAD43-A81B-BDD1-A5D0-FE8839774372}"/>
                </a:ext>
              </a:extLst>
            </p:cNvPr>
            <p:cNvSpPr>
              <a:spLocks/>
            </p:cNvSpPr>
            <p:nvPr/>
          </p:nvSpPr>
          <p:spPr bwMode="auto">
            <a:xfrm>
              <a:off x="1830" y="3823"/>
              <a:ext cx="71" cy="61"/>
            </a:xfrm>
            <a:custGeom>
              <a:avLst/>
              <a:gdLst/>
              <a:ahLst/>
              <a:cxnLst>
                <a:cxn ang="0">
                  <a:pos x="0" y="18"/>
                </a:cxn>
                <a:cxn ang="0">
                  <a:pos x="6" y="18"/>
                </a:cxn>
                <a:cxn ang="0">
                  <a:pos x="12" y="12"/>
                </a:cxn>
                <a:cxn ang="0">
                  <a:pos x="6" y="6"/>
                </a:cxn>
                <a:cxn ang="0">
                  <a:pos x="0" y="0"/>
                </a:cxn>
                <a:cxn ang="0">
                  <a:pos x="29" y="18"/>
                </a:cxn>
                <a:cxn ang="0">
                  <a:pos x="53" y="18"/>
                </a:cxn>
                <a:cxn ang="0">
                  <a:pos x="59" y="30"/>
                </a:cxn>
                <a:cxn ang="0">
                  <a:pos x="65" y="42"/>
                </a:cxn>
                <a:cxn ang="0">
                  <a:pos x="71" y="54"/>
                </a:cxn>
                <a:cxn ang="0">
                  <a:pos x="71" y="60"/>
                </a:cxn>
                <a:cxn ang="0">
                  <a:pos x="59" y="54"/>
                </a:cxn>
                <a:cxn ang="0">
                  <a:pos x="47" y="42"/>
                </a:cxn>
                <a:cxn ang="0">
                  <a:pos x="23" y="30"/>
                </a:cxn>
                <a:cxn ang="0">
                  <a:pos x="23" y="36"/>
                </a:cxn>
                <a:cxn ang="0">
                  <a:pos x="18" y="42"/>
                </a:cxn>
                <a:cxn ang="0">
                  <a:pos x="12" y="48"/>
                </a:cxn>
                <a:cxn ang="0">
                  <a:pos x="6" y="48"/>
                </a:cxn>
                <a:cxn ang="0">
                  <a:pos x="6" y="48"/>
                </a:cxn>
                <a:cxn ang="0">
                  <a:pos x="6" y="36"/>
                </a:cxn>
                <a:cxn ang="0">
                  <a:pos x="0" y="18"/>
                </a:cxn>
                <a:cxn ang="0">
                  <a:pos x="0" y="18"/>
                </a:cxn>
              </a:cxnLst>
              <a:rect l="0" t="0" r="r" b="b"/>
              <a:pathLst>
                <a:path w="71" h="60">
                  <a:moveTo>
                    <a:pt x="0" y="18"/>
                  </a:moveTo>
                  <a:lnTo>
                    <a:pt x="6" y="18"/>
                  </a:lnTo>
                  <a:lnTo>
                    <a:pt x="12" y="12"/>
                  </a:lnTo>
                  <a:lnTo>
                    <a:pt x="6" y="6"/>
                  </a:lnTo>
                  <a:lnTo>
                    <a:pt x="0" y="0"/>
                  </a:lnTo>
                  <a:lnTo>
                    <a:pt x="29" y="18"/>
                  </a:lnTo>
                  <a:lnTo>
                    <a:pt x="53" y="18"/>
                  </a:lnTo>
                  <a:lnTo>
                    <a:pt x="59" y="30"/>
                  </a:lnTo>
                  <a:lnTo>
                    <a:pt x="65" y="42"/>
                  </a:lnTo>
                  <a:lnTo>
                    <a:pt x="71" y="54"/>
                  </a:lnTo>
                  <a:lnTo>
                    <a:pt x="71" y="60"/>
                  </a:lnTo>
                  <a:lnTo>
                    <a:pt x="59" y="54"/>
                  </a:lnTo>
                  <a:lnTo>
                    <a:pt x="47" y="42"/>
                  </a:lnTo>
                  <a:lnTo>
                    <a:pt x="23" y="30"/>
                  </a:lnTo>
                  <a:lnTo>
                    <a:pt x="23" y="36"/>
                  </a:lnTo>
                  <a:lnTo>
                    <a:pt x="18" y="42"/>
                  </a:lnTo>
                  <a:lnTo>
                    <a:pt x="12" y="48"/>
                  </a:lnTo>
                  <a:lnTo>
                    <a:pt x="6" y="48"/>
                  </a:lnTo>
                  <a:lnTo>
                    <a:pt x="6" y="48"/>
                  </a:lnTo>
                  <a:lnTo>
                    <a:pt x="6" y="36"/>
                  </a:lnTo>
                  <a:lnTo>
                    <a:pt x="0" y="18"/>
                  </a:lnTo>
                  <a:lnTo>
                    <a:pt x="0" y="18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27667" name="Freeform 19">
              <a:extLst>
                <a:ext uri="{FF2B5EF4-FFF2-40B4-BE49-F238E27FC236}">
                  <a16:creationId xmlns:a16="http://schemas.microsoft.com/office/drawing/2014/main" id="{BE81CD66-5E7D-6F09-CB09-F8638C3F19CA}"/>
                </a:ext>
              </a:extLst>
            </p:cNvPr>
            <p:cNvSpPr>
              <a:spLocks/>
            </p:cNvSpPr>
            <p:nvPr/>
          </p:nvSpPr>
          <p:spPr bwMode="auto">
            <a:xfrm>
              <a:off x="855" y="3842"/>
              <a:ext cx="161" cy="164"/>
            </a:xfrm>
            <a:custGeom>
              <a:avLst/>
              <a:gdLst/>
              <a:ahLst/>
              <a:cxnLst>
                <a:cxn ang="0">
                  <a:pos x="30" y="0"/>
                </a:cxn>
                <a:cxn ang="0">
                  <a:pos x="48" y="6"/>
                </a:cxn>
                <a:cxn ang="0">
                  <a:pos x="72" y="6"/>
                </a:cxn>
                <a:cxn ang="0">
                  <a:pos x="114" y="12"/>
                </a:cxn>
                <a:cxn ang="0">
                  <a:pos x="96" y="54"/>
                </a:cxn>
                <a:cxn ang="0">
                  <a:pos x="96" y="60"/>
                </a:cxn>
                <a:cxn ang="0">
                  <a:pos x="102" y="72"/>
                </a:cxn>
                <a:cxn ang="0">
                  <a:pos x="108" y="84"/>
                </a:cxn>
                <a:cxn ang="0">
                  <a:pos x="120" y="96"/>
                </a:cxn>
                <a:cxn ang="0">
                  <a:pos x="143" y="114"/>
                </a:cxn>
                <a:cxn ang="0">
                  <a:pos x="155" y="138"/>
                </a:cxn>
                <a:cxn ang="0">
                  <a:pos x="161" y="156"/>
                </a:cxn>
                <a:cxn ang="0">
                  <a:pos x="161" y="162"/>
                </a:cxn>
                <a:cxn ang="0">
                  <a:pos x="96" y="102"/>
                </a:cxn>
                <a:cxn ang="0">
                  <a:pos x="30" y="54"/>
                </a:cxn>
                <a:cxn ang="0">
                  <a:pos x="0" y="0"/>
                </a:cxn>
                <a:cxn ang="0">
                  <a:pos x="30" y="0"/>
                </a:cxn>
                <a:cxn ang="0">
                  <a:pos x="30" y="0"/>
                </a:cxn>
              </a:cxnLst>
              <a:rect l="0" t="0" r="r" b="b"/>
              <a:pathLst>
                <a:path w="161" h="162">
                  <a:moveTo>
                    <a:pt x="30" y="0"/>
                  </a:moveTo>
                  <a:lnTo>
                    <a:pt x="48" y="6"/>
                  </a:lnTo>
                  <a:lnTo>
                    <a:pt x="72" y="6"/>
                  </a:lnTo>
                  <a:lnTo>
                    <a:pt x="114" y="12"/>
                  </a:lnTo>
                  <a:lnTo>
                    <a:pt x="96" y="54"/>
                  </a:lnTo>
                  <a:lnTo>
                    <a:pt x="96" y="60"/>
                  </a:lnTo>
                  <a:lnTo>
                    <a:pt x="102" y="72"/>
                  </a:lnTo>
                  <a:lnTo>
                    <a:pt x="108" y="84"/>
                  </a:lnTo>
                  <a:lnTo>
                    <a:pt x="120" y="96"/>
                  </a:lnTo>
                  <a:lnTo>
                    <a:pt x="143" y="114"/>
                  </a:lnTo>
                  <a:lnTo>
                    <a:pt x="155" y="138"/>
                  </a:lnTo>
                  <a:lnTo>
                    <a:pt x="161" y="156"/>
                  </a:lnTo>
                  <a:lnTo>
                    <a:pt x="161" y="162"/>
                  </a:lnTo>
                  <a:lnTo>
                    <a:pt x="96" y="102"/>
                  </a:lnTo>
                  <a:lnTo>
                    <a:pt x="30" y="54"/>
                  </a:lnTo>
                  <a:lnTo>
                    <a:pt x="0" y="0"/>
                  </a:lnTo>
                  <a:lnTo>
                    <a:pt x="30" y="0"/>
                  </a:lnTo>
                  <a:lnTo>
                    <a:pt x="30" y="0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27668" name="Freeform 20">
              <a:extLst>
                <a:ext uri="{FF2B5EF4-FFF2-40B4-BE49-F238E27FC236}">
                  <a16:creationId xmlns:a16="http://schemas.microsoft.com/office/drawing/2014/main" id="{5A0104AB-1404-714C-C169-67050FCFDD72}"/>
                </a:ext>
              </a:extLst>
            </p:cNvPr>
            <p:cNvSpPr>
              <a:spLocks/>
            </p:cNvSpPr>
            <p:nvPr/>
          </p:nvSpPr>
          <p:spPr bwMode="auto">
            <a:xfrm>
              <a:off x="706" y="3854"/>
              <a:ext cx="59" cy="61"/>
            </a:xfrm>
            <a:custGeom>
              <a:avLst/>
              <a:gdLst/>
              <a:ahLst/>
              <a:cxnLst>
                <a:cxn ang="0">
                  <a:pos x="59" y="6"/>
                </a:cxn>
                <a:cxn ang="0">
                  <a:pos x="41" y="30"/>
                </a:cxn>
                <a:cxn ang="0">
                  <a:pos x="41" y="36"/>
                </a:cxn>
                <a:cxn ang="0">
                  <a:pos x="47" y="42"/>
                </a:cxn>
                <a:cxn ang="0">
                  <a:pos x="53" y="54"/>
                </a:cxn>
                <a:cxn ang="0">
                  <a:pos x="53" y="60"/>
                </a:cxn>
                <a:cxn ang="0">
                  <a:pos x="47" y="54"/>
                </a:cxn>
                <a:cxn ang="0">
                  <a:pos x="35" y="48"/>
                </a:cxn>
                <a:cxn ang="0">
                  <a:pos x="23" y="36"/>
                </a:cxn>
                <a:cxn ang="0">
                  <a:pos x="17" y="30"/>
                </a:cxn>
                <a:cxn ang="0">
                  <a:pos x="0" y="0"/>
                </a:cxn>
                <a:cxn ang="0">
                  <a:pos x="59" y="6"/>
                </a:cxn>
                <a:cxn ang="0">
                  <a:pos x="59" y="6"/>
                </a:cxn>
              </a:cxnLst>
              <a:rect l="0" t="0" r="r" b="b"/>
              <a:pathLst>
                <a:path w="59" h="60">
                  <a:moveTo>
                    <a:pt x="59" y="6"/>
                  </a:moveTo>
                  <a:lnTo>
                    <a:pt x="41" y="30"/>
                  </a:lnTo>
                  <a:lnTo>
                    <a:pt x="41" y="36"/>
                  </a:lnTo>
                  <a:lnTo>
                    <a:pt x="47" y="42"/>
                  </a:lnTo>
                  <a:lnTo>
                    <a:pt x="53" y="54"/>
                  </a:lnTo>
                  <a:lnTo>
                    <a:pt x="53" y="60"/>
                  </a:lnTo>
                  <a:lnTo>
                    <a:pt x="47" y="54"/>
                  </a:lnTo>
                  <a:lnTo>
                    <a:pt x="35" y="48"/>
                  </a:lnTo>
                  <a:lnTo>
                    <a:pt x="23" y="36"/>
                  </a:lnTo>
                  <a:lnTo>
                    <a:pt x="17" y="30"/>
                  </a:lnTo>
                  <a:lnTo>
                    <a:pt x="0" y="0"/>
                  </a:lnTo>
                  <a:lnTo>
                    <a:pt x="59" y="6"/>
                  </a:lnTo>
                  <a:lnTo>
                    <a:pt x="59" y="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27669" name="Freeform 21">
              <a:extLst>
                <a:ext uri="{FF2B5EF4-FFF2-40B4-BE49-F238E27FC236}">
                  <a16:creationId xmlns:a16="http://schemas.microsoft.com/office/drawing/2014/main" id="{DBFC4A77-7157-D6A0-0EF5-18194F485D25}"/>
                </a:ext>
              </a:extLst>
            </p:cNvPr>
            <p:cNvSpPr>
              <a:spLocks/>
            </p:cNvSpPr>
            <p:nvPr/>
          </p:nvSpPr>
          <p:spPr bwMode="auto">
            <a:xfrm>
              <a:off x="395" y="3811"/>
              <a:ext cx="245" cy="207"/>
            </a:xfrm>
            <a:custGeom>
              <a:avLst/>
              <a:gdLst/>
              <a:ahLst/>
              <a:cxnLst>
                <a:cxn ang="0">
                  <a:pos x="233" y="36"/>
                </a:cxn>
                <a:cxn ang="0">
                  <a:pos x="245" y="42"/>
                </a:cxn>
                <a:cxn ang="0">
                  <a:pos x="209" y="84"/>
                </a:cxn>
                <a:cxn ang="0">
                  <a:pos x="143" y="132"/>
                </a:cxn>
                <a:cxn ang="0">
                  <a:pos x="167" y="156"/>
                </a:cxn>
                <a:cxn ang="0">
                  <a:pos x="179" y="204"/>
                </a:cxn>
                <a:cxn ang="0">
                  <a:pos x="77" y="132"/>
                </a:cxn>
                <a:cxn ang="0">
                  <a:pos x="47" y="84"/>
                </a:cxn>
                <a:cxn ang="0">
                  <a:pos x="89" y="66"/>
                </a:cxn>
                <a:cxn ang="0">
                  <a:pos x="59" y="36"/>
                </a:cxn>
                <a:cxn ang="0">
                  <a:pos x="0" y="12"/>
                </a:cxn>
                <a:cxn ang="0">
                  <a:pos x="0" y="0"/>
                </a:cxn>
                <a:cxn ang="0">
                  <a:pos x="6" y="0"/>
                </a:cxn>
                <a:cxn ang="0">
                  <a:pos x="12" y="0"/>
                </a:cxn>
                <a:cxn ang="0">
                  <a:pos x="47" y="6"/>
                </a:cxn>
                <a:cxn ang="0">
                  <a:pos x="77" y="6"/>
                </a:cxn>
                <a:cxn ang="0">
                  <a:pos x="83" y="6"/>
                </a:cxn>
                <a:cxn ang="0">
                  <a:pos x="89" y="6"/>
                </a:cxn>
                <a:cxn ang="0">
                  <a:pos x="101" y="12"/>
                </a:cxn>
                <a:cxn ang="0">
                  <a:pos x="125" y="12"/>
                </a:cxn>
                <a:cxn ang="0">
                  <a:pos x="143" y="18"/>
                </a:cxn>
                <a:cxn ang="0">
                  <a:pos x="149" y="18"/>
                </a:cxn>
                <a:cxn ang="0">
                  <a:pos x="149" y="18"/>
                </a:cxn>
                <a:cxn ang="0">
                  <a:pos x="203" y="24"/>
                </a:cxn>
                <a:cxn ang="0">
                  <a:pos x="233" y="36"/>
                </a:cxn>
                <a:cxn ang="0">
                  <a:pos x="233" y="36"/>
                </a:cxn>
              </a:cxnLst>
              <a:rect l="0" t="0" r="r" b="b"/>
              <a:pathLst>
                <a:path w="245" h="204">
                  <a:moveTo>
                    <a:pt x="233" y="36"/>
                  </a:moveTo>
                  <a:lnTo>
                    <a:pt x="245" y="42"/>
                  </a:lnTo>
                  <a:lnTo>
                    <a:pt x="209" y="84"/>
                  </a:lnTo>
                  <a:lnTo>
                    <a:pt x="143" y="132"/>
                  </a:lnTo>
                  <a:lnTo>
                    <a:pt x="167" y="156"/>
                  </a:lnTo>
                  <a:lnTo>
                    <a:pt x="179" y="204"/>
                  </a:lnTo>
                  <a:lnTo>
                    <a:pt x="77" y="132"/>
                  </a:lnTo>
                  <a:lnTo>
                    <a:pt x="47" y="84"/>
                  </a:lnTo>
                  <a:lnTo>
                    <a:pt x="89" y="66"/>
                  </a:lnTo>
                  <a:lnTo>
                    <a:pt x="59" y="36"/>
                  </a:lnTo>
                  <a:lnTo>
                    <a:pt x="0" y="12"/>
                  </a:lnTo>
                  <a:lnTo>
                    <a:pt x="0" y="0"/>
                  </a:lnTo>
                  <a:lnTo>
                    <a:pt x="6" y="0"/>
                  </a:lnTo>
                  <a:lnTo>
                    <a:pt x="12" y="0"/>
                  </a:lnTo>
                  <a:lnTo>
                    <a:pt x="47" y="6"/>
                  </a:lnTo>
                  <a:lnTo>
                    <a:pt x="77" y="6"/>
                  </a:lnTo>
                  <a:lnTo>
                    <a:pt x="83" y="6"/>
                  </a:lnTo>
                  <a:lnTo>
                    <a:pt x="89" y="6"/>
                  </a:lnTo>
                  <a:lnTo>
                    <a:pt x="101" y="12"/>
                  </a:lnTo>
                  <a:lnTo>
                    <a:pt x="125" y="12"/>
                  </a:lnTo>
                  <a:lnTo>
                    <a:pt x="143" y="18"/>
                  </a:lnTo>
                  <a:lnTo>
                    <a:pt x="149" y="18"/>
                  </a:lnTo>
                  <a:lnTo>
                    <a:pt x="149" y="18"/>
                  </a:lnTo>
                  <a:lnTo>
                    <a:pt x="203" y="24"/>
                  </a:lnTo>
                  <a:lnTo>
                    <a:pt x="233" y="36"/>
                  </a:lnTo>
                  <a:lnTo>
                    <a:pt x="233" y="3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</p:grpSp>
      <p:sp>
        <p:nvSpPr>
          <p:cNvPr id="27670" name="Rectangle 22">
            <a:extLst>
              <a:ext uri="{FF2B5EF4-FFF2-40B4-BE49-F238E27FC236}">
                <a16:creationId xmlns:a16="http://schemas.microsoft.com/office/drawing/2014/main" id="{037F50B6-11E7-8AD8-E35B-7444D774C4E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28600"/>
            <a:ext cx="10972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2055" name="Rectangle 23">
            <a:extLst>
              <a:ext uri="{FF2B5EF4-FFF2-40B4-BE49-F238E27FC236}">
                <a16:creationId xmlns:a16="http://schemas.microsoft.com/office/drawing/2014/main" id="{599E6B76-DC5E-7996-8A83-732139DA5ED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0"/>
            <a:ext cx="10972800" cy="449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27672" name="Rectangle 24">
            <a:extLst>
              <a:ext uri="{FF2B5EF4-FFF2-40B4-BE49-F238E27FC236}">
                <a16:creationId xmlns:a16="http://schemas.microsoft.com/office/drawing/2014/main" id="{6DF89BD5-30E2-A71A-9808-9802C2AC125F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8400"/>
            <a:ext cx="2844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7673" name="Rectangle 25">
            <a:extLst>
              <a:ext uri="{FF2B5EF4-FFF2-40B4-BE49-F238E27FC236}">
                <a16:creationId xmlns:a16="http://schemas.microsoft.com/office/drawing/2014/main" id="{5DB5D707-3AE2-8FA9-A2B2-AD658EC1948D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8400"/>
            <a:ext cx="3860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7674" name="Rectangle 26">
            <a:extLst>
              <a:ext uri="{FF2B5EF4-FFF2-40B4-BE49-F238E27FC236}">
                <a16:creationId xmlns:a16="http://schemas.microsoft.com/office/drawing/2014/main" id="{30A73F46-BB3D-41CF-6101-357190003E14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8400"/>
            <a:ext cx="2844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C7DE50B6-5691-4729-9626-8A3B1A448B55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94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  <p:sldLayoutId id="2147483692" r:id="rId10"/>
    <p:sldLayoutId id="2147483693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gif"/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jpeg"/><Relationship Id="rId5" Type="http://schemas.openxmlformats.org/officeDocument/2006/relationships/image" Target="../media/image11.jpeg"/><Relationship Id="rId4" Type="http://schemas.openxmlformats.org/officeDocument/2006/relationships/image" Target="../media/image10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300+ thiết kế hình nền powerpoint đẹp Đạt tiêu chuẩn chuyên nghiệp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0682" y="-26236"/>
            <a:ext cx="12220533" cy="68842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2985952" y="592781"/>
            <a:ext cx="572153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ỦY BAN NHÂN DÂN QUẬN LONG BIÊN</a:t>
            </a:r>
          </a:p>
          <a:p>
            <a:pPr algn="ctr"/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TRƯỜNG MẦM NON </a:t>
            </a:r>
            <a:r>
              <a:rPr lang="en-US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NGUYỆT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QUẾ</a:t>
            </a:r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*******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193464" y="2971800"/>
            <a:ext cx="6941136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Đề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tài</a:t>
            </a:r>
            <a:r>
              <a:rPr lang="en-US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vi-VN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VĐTN “Ba em là bộ đội hành quân”</a:t>
            </a:r>
          </a:p>
          <a:p>
            <a:r>
              <a:rPr lang="en-US" sz="28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Lứa</a:t>
            </a:r>
            <a:r>
              <a:rPr lang="en-US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tuổi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  <a:r>
              <a:rPr lang="en-US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4 -5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tuổi</a:t>
            </a:r>
            <a:endParaRPr lang="en-US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Giáo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viên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Lê</a:t>
            </a:r>
            <a:r>
              <a:rPr lang="en-US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Quỳnh</a:t>
            </a:r>
            <a:r>
              <a:rPr lang="en-US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Hoa</a:t>
            </a:r>
            <a:endParaRPr lang="en-US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538651" y="5956663"/>
            <a:ext cx="783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/>
          </a:p>
        </p:txBody>
      </p:sp>
      <p:sp>
        <p:nvSpPr>
          <p:cNvPr id="2" name="Rectangle 1"/>
          <p:cNvSpPr/>
          <p:nvPr/>
        </p:nvSpPr>
        <p:spPr>
          <a:xfrm>
            <a:off x="2438400" y="1897559"/>
            <a:ext cx="7808549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400" b="1" cap="none" spc="0" dirty="0" err="1" smtClean="0">
                <a:ln w="1905"/>
                <a:solidFill>
                  <a:schemeClr val="accent2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Lĩnh</a:t>
            </a:r>
            <a:r>
              <a:rPr lang="en-US" sz="4400" b="1" cap="none" spc="0" dirty="0" smtClean="0">
                <a:ln w="1905"/>
                <a:solidFill>
                  <a:schemeClr val="accent2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4400" b="1" cap="none" spc="0" dirty="0" err="1" smtClean="0">
                <a:ln w="1905"/>
                <a:solidFill>
                  <a:schemeClr val="accent2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vực</a:t>
            </a:r>
            <a:r>
              <a:rPr lang="en-US" sz="4400" b="1" cap="none" spc="0" dirty="0" smtClean="0">
                <a:ln w="1905"/>
                <a:solidFill>
                  <a:schemeClr val="accent2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4400" b="1" cap="none" spc="0" dirty="0" err="1" smtClean="0">
                <a:ln w="1905"/>
                <a:solidFill>
                  <a:schemeClr val="accent2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Phát</a:t>
            </a:r>
            <a:r>
              <a:rPr lang="en-US" sz="4400" b="1" cap="none" spc="0" dirty="0" smtClean="0">
                <a:ln w="1905"/>
                <a:solidFill>
                  <a:schemeClr val="accent2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4400" b="1" cap="none" spc="0" dirty="0" err="1" smtClean="0">
                <a:ln w="1905"/>
                <a:solidFill>
                  <a:schemeClr val="accent2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triển</a:t>
            </a:r>
            <a:r>
              <a:rPr lang="en-US" sz="4400" b="1" cap="none" spc="0" dirty="0" smtClean="0">
                <a:ln w="1905"/>
                <a:solidFill>
                  <a:schemeClr val="accent2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4400" b="1" cap="none" spc="0" dirty="0" err="1" smtClean="0">
                <a:ln w="1905"/>
                <a:solidFill>
                  <a:schemeClr val="accent2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thẩm</a:t>
            </a:r>
            <a:r>
              <a:rPr lang="en-US" sz="4400" b="1" cap="none" spc="0" dirty="0" smtClean="0">
                <a:ln w="1905"/>
                <a:solidFill>
                  <a:schemeClr val="accent2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4400" b="1" cap="none" spc="0" dirty="0" err="1" smtClean="0">
                <a:ln w="1905"/>
                <a:solidFill>
                  <a:schemeClr val="accent2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mỹ</a:t>
            </a:r>
            <a:endParaRPr lang="en-US" sz="4400" b="1" cap="none" spc="0" dirty="0">
              <a:ln w="1905"/>
              <a:solidFill>
                <a:schemeClr val="accent2">
                  <a:lumMod val="50000"/>
                </a:schemeClr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6403895"/>
      </p:ext>
    </p:extLst>
  </p:cSld>
  <p:clrMapOvr>
    <a:masterClrMapping/>
  </p:clrMapOvr>
  <p:transition spd="slow">
    <p:fade/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4">
            <a:extLst>
              <a:ext uri="{FF2B5EF4-FFF2-40B4-BE49-F238E27FC236}">
                <a16:creationId xmlns:a16="http://schemas.microsoft.com/office/drawing/2014/main" id="{E2D1D9CD-04A7-3A88-A1F3-0AD461D9F27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57401" y="1816864"/>
            <a:ext cx="8599149" cy="28623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indent="90488" eaLnBrk="0" hangingPunct="0">
              <a:tabLst>
                <a:tab pos="4841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tabLst>
                <a:tab pos="4841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tabLst>
                <a:tab pos="4841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tabLst>
                <a:tab pos="4841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tabLst>
                <a:tab pos="4841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841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841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841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841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600"/>
              <a:t>- Đàm thoại:</a:t>
            </a:r>
          </a:p>
          <a:p>
            <a:pPr eaLnBrk="1" hangingPunct="1"/>
            <a:r>
              <a:rPr lang="en-US" altLang="en-US" sz="3600"/>
              <a:t>+ Trong tranh là ai?</a:t>
            </a:r>
          </a:p>
          <a:p>
            <a:pPr eaLnBrk="1" hangingPunct="1"/>
            <a:r>
              <a:rPr lang="en-US" altLang="en-US" sz="3600"/>
              <a:t>+ Chú bộ đội hải quân làm việc ở đâu?</a:t>
            </a:r>
          </a:p>
          <a:p>
            <a:pPr eaLnBrk="1" hangingPunct="1"/>
            <a:r>
              <a:rPr lang="en-US" altLang="en-US" sz="3600"/>
              <a:t>+ Các chú đang làm gì?</a:t>
            </a:r>
          </a:p>
          <a:p>
            <a:pPr eaLnBrk="1" hangingPunct="1"/>
            <a:r>
              <a:rPr lang="en-US" altLang="en-US" sz="3600"/>
              <a:t>+ Công việc của chú có gian khổ không?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truong-sa-4-giaoduc">
            <a:extLst>
              <a:ext uri="{FF2B5EF4-FFF2-40B4-BE49-F238E27FC236}">
                <a16:creationId xmlns:a16="http://schemas.microsoft.com/office/drawing/2014/main" id="{4BB7495C-8AC5-CEAF-9D15-596A6D8F2E8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3600" y="304800"/>
            <a:ext cx="8534400" cy="6324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truongsa">
            <a:extLst>
              <a:ext uri="{FF2B5EF4-FFF2-40B4-BE49-F238E27FC236}">
                <a16:creationId xmlns:a16="http://schemas.microsoft.com/office/drawing/2014/main" id="{B9A20618-9EA7-29C8-BCE9-B919883931B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0" y="381000"/>
            <a:ext cx="8305800" cy="6248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 descr="hai quan">
            <a:extLst>
              <a:ext uri="{FF2B5EF4-FFF2-40B4-BE49-F238E27FC236}">
                <a16:creationId xmlns:a16="http://schemas.microsoft.com/office/drawing/2014/main" id="{27AE4C75-993A-8CD0-4ABD-3A127CA28CC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7400" y="533400"/>
            <a:ext cx="8077200" cy="6019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4" descr="5869072620120610152140796">
            <a:extLst>
              <a:ext uri="{FF2B5EF4-FFF2-40B4-BE49-F238E27FC236}">
                <a16:creationId xmlns:a16="http://schemas.microsoft.com/office/drawing/2014/main" id="{E0E613E3-5212-BD5E-62FD-3F51811DEEB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3600" y="457200"/>
            <a:ext cx="8001000" cy="6019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4" descr="rau truong sa 2 5-5-2012">
            <a:extLst>
              <a:ext uri="{FF2B5EF4-FFF2-40B4-BE49-F238E27FC236}">
                <a16:creationId xmlns:a16="http://schemas.microsoft.com/office/drawing/2014/main" id="{94A620ED-39AB-6CD5-5815-D5561421B39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0" y="228600"/>
            <a:ext cx="8077200" cy="6324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6">
            <a:extLst>
              <a:ext uri="{FF2B5EF4-FFF2-40B4-BE49-F238E27FC236}">
                <a16:creationId xmlns:a16="http://schemas.microsoft.com/office/drawing/2014/main" id="{ECA7FC10-C318-EA9F-2AB6-CA19627F14EF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2209800" y="990601"/>
            <a:ext cx="8229600" cy="4525963"/>
          </a:xfrm>
          <a:solidFill>
            <a:schemeClr val="accent2"/>
          </a:solidFill>
          <a:ln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>
              <a:buFontTx/>
              <a:buNone/>
            </a:pPr>
            <a:r>
              <a:rPr lang="en-US" altLang="en-US" sz="4000"/>
              <a:t> TRÒ CHƠI:</a:t>
            </a:r>
          </a:p>
          <a:p>
            <a:pPr eaLnBrk="1" hangingPunct="1">
              <a:buFontTx/>
              <a:buNone/>
            </a:pPr>
            <a:r>
              <a:rPr lang="en-US" altLang="en-US" sz="5400">
                <a:solidFill>
                  <a:srgbClr val="FF0000"/>
                </a:solidFill>
              </a:rPr>
              <a:t>            </a:t>
            </a:r>
          </a:p>
          <a:p>
            <a:pPr eaLnBrk="1" hangingPunct="1">
              <a:buFontTx/>
              <a:buNone/>
            </a:pPr>
            <a:r>
              <a:rPr lang="en-US" altLang="en-US" sz="5400">
                <a:solidFill>
                  <a:srgbClr val="FF0000"/>
                </a:solidFill>
              </a:rPr>
              <a:t>          </a:t>
            </a:r>
            <a:r>
              <a:rPr lang="en-US" altLang="en-US" sz="5400" b="1">
                <a:solidFill>
                  <a:srgbClr val="FF0000"/>
                </a:solidFill>
              </a:rPr>
              <a:t>Ô SỐ BÍ MẬT</a:t>
            </a:r>
          </a:p>
        </p:txBody>
      </p:sp>
      <p:pic>
        <p:nvPicPr>
          <p:cNvPr id="6151" name="Picture 7" descr="Bluebird05-animated-chick_in_flight">
            <a:extLst>
              <a:ext uri="{FF2B5EF4-FFF2-40B4-BE49-F238E27FC236}">
                <a16:creationId xmlns:a16="http://schemas.microsoft.com/office/drawing/2014/main" id="{675ED954-C588-8154-6D0C-62066933524D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627018">
            <a:off x="7934326" y="466726"/>
            <a:ext cx="828675" cy="828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2" name="Picture 8" descr="Bluebird05-animated-chick_in_flight">
            <a:extLst>
              <a:ext uri="{FF2B5EF4-FFF2-40B4-BE49-F238E27FC236}">
                <a16:creationId xmlns:a16="http://schemas.microsoft.com/office/drawing/2014/main" id="{0F3F7C8B-D15F-472A-BBFE-4E4ECDB9CF73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1045233">
            <a:off x="3429001" y="228601"/>
            <a:ext cx="828675" cy="828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17" name="Picture 9" descr="Animated-Butterfly">
            <a:extLst>
              <a:ext uri="{FF2B5EF4-FFF2-40B4-BE49-F238E27FC236}">
                <a16:creationId xmlns:a16="http://schemas.microsoft.com/office/drawing/2014/main" id="{CC95A561-3B2C-FCBD-4C69-91496D7DA89E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1" y="5181601"/>
            <a:ext cx="5133975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18" name="Picture 10" descr="Animated-Butterfly">
            <a:extLst>
              <a:ext uri="{FF2B5EF4-FFF2-40B4-BE49-F238E27FC236}">
                <a16:creationId xmlns:a16="http://schemas.microsoft.com/office/drawing/2014/main" id="{0A1094F0-D4EF-2FA2-CD7C-FCD54BE05F0F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86400" y="4038600"/>
            <a:ext cx="4495800" cy="585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6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>
            <a:extLst>
              <a:ext uri="{FF2B5EF4-FFF2-40B4-BE49-F238E27FC236}">
                <a16:creationId xmlns:a16="http://schemas.microsoft.com/office/drawing/2014/main" id="{1E7DD29E-60C1-A85E-F74F-5BAF99E0EB1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0800" y="3581400"/>
            <a:ext cx="3733800" cy="289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19" name="Picture 3" descr="co-giao-Thuy-in">
            <a:extLst>
              <a:ext uri="{FF2B5EF4-FFF2-40B4-BE49-F238E27FC236}">
                <a16:creationId xmlns:a16="http://schemas.microsoft.com/office/drawing/2014/main" id="{915F1635-FFF1-C02B-D570-F1B08F9690E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0" y="3581400"/>
            <a:ext cx="3581400" cy="297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40" name="Picture 4" descr="Bo doi 5">
            <a:extLst>
              <a:ext uri="{FF2B5EF4-FFF2-40B4-BE49-F238E27FC236}">
                <a16:creationId xmlns:a16="http://schemas.microsoft.com/office/drawing/2014/main" id="{D43CAB8C-05D7-12D3-9C74-D126F7B653B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7400" y="609600"/>
            <a:ext cx="3810000" cy="2590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" name="Group 11">
            <a:extLst>
              <a:ext uri="{FF2B5EF4-FFF2-40B4-BE49-F238E27FC236}">
                <a16:creationId xmlns:a16="http://schemas.microsoft.com/office/drawing/2014/main" id="{A143B0D3-7DBD-92C5-7777-0E759D5EFBFD}"/>
              </a:ext>
            </a:extLst>
          </p:cNvPr>
          <p:cNvGrpSpPr>
            <a:grpSpLocks/>
          </p:cNvGrpSpPr>
          <p:nvPr/>
        </p:nvGrpSpPr>
        <p:grpSpPr bwMode="auto">
          <a:xfrm>
            <a:off x="6324600" y="3581400"/>
            <a:ext cx="3886200" cy="2971800"/>
            <a:chOff x="0" y="0"/>
            <a:chExt cx="1488" cy="1440"/>
          </a:xfrm>
        </p:grpSpPr>
        <p:sp>
          <p:nvSpPr>
            <p:cNvPr id="9228" name="Rectangle 12">
              <a:extLst>
                <a:ext uri="{FF2B5EF4-FFF2-40B4-BE49-F238E27FC236}">
                  <a16:creationId xmlns:a16="http://schemas.microsoft.com/office/drawing/2014/main" id="{F91B3178-1882-D1CE-D71D-91410F08A34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0"/>
              <a:ext cx="1488" cy="1440"/>
            </a:xfrm>
            <a:prstGeom prst="rect">
              <a:avLst/>
            </a:prstGeom>
            <a:gradFill rotWithShape="1">
              <a:gsLst>
                <a:gs pos="0">
                  <a:srgbClr val="FF00FF"/>
                </a:gs>
                <a:gs pos="50000">
                  <a:schemeClr val="bg1"/>
                </a:gs>
                <a:gs pos="100000">
                  <a:srgbClr val="FF00FF"/>
                </a:gs>
              </a:gsLst>
              <a:lin ang="0" scaled="1"/>
            </a:gradFill>
            <a:ln w="381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14353" name="WordArt 13">
              <a:extLst>
                <a:ext uri="{FF2B5EF4-FFF2-40B4-BE49-F238E27FC236}">
                  <a16:creationId xmlns:a16="http://schemas.microsoft.com/office/drawing/2014/main" id="{C6CE0873-4F0E-2D22-FA9B-56DBE08CD9C7}"/>
                </a:ext>
              </a:extLst>
            </p:cNvPr>
            <p:cNvSpPr>
              <a:spLocks noChangeArrowheads="1" noChangeShapeType="1"/>
            </p:cNvSpPr>
            <p:nvPr/>
          </p:nvSpPr>
          <p:spPr bwMode="auto">
            <a:xfrm>
              <a:off x="384" y="336"/>
              <a:ext cx="528" cy="720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3600" b="1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008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5</a:t>
              </a:r>
            </a:p>
          </p:txBody>
        </p:sp>
      </p:grpSp>
      <p:grpSp>
        <p:nvGrpSpPr>
          <p:cNvPr id="3" name="Group 8">
            <a:extLst>
              <a:ext uri="{FF2B5EF4-FFF2-40B4-BE49-F238E27FC236}">
                <a16:creationId xmlns:a16="http://schemas.microsoft.com/office/drawing/2014/main" id="{118D1335-7E35-3FFF-E28D-703CF9F66F2F}"/>
              </a:ext>
            </a:extLst>
          </p:cNvPr>
          <p:cNvGrpSpPr>
            <a:grpSpLocks/>
          </p:cNvGrpSpPr>
          <p:nvPr/>
        </p:nvGrpSpPr>
        <p:grpSpPr bwMode="auto">
          <a:xfrm>
            <a:off x="2057400" y="3581400"/>
            <a:ext cx="3810000" cy="2971800"/>
            <a:chOff x="0" y="0"/>
            <a:chExt cx="1488" cy="1440"/>
          </a:xfrm>
        </p:grpSpPr>
        <p:sp>
          <p:nvSpPr>
            <p:cNvPr id="9225" name="Rectangle 9">
              <a:extLst>
                <a:ext uri="{FF2B5EF4-FFF2-40B4-BE49-F238E27FC236}">
                  <a16:creationId xmlns:a16="http://schemas.microsoft.com/office/drawing/2014/main" id="{2E7AF576-2D50-DCB1-4BBA-38A591456B2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0"/>
              <a:ext cx="1488" cy="1440"/>
            </a:xfrm>
            <a:prstGeom prst="rect">
              <a:avLst/>
            </a:prstGeom>
            <a:gradFill rotWithShape="1">
              <a:gsLst>
                <a:gs pos="0">
                  <a:srgbClr val="FF00FF"/>
                </a:gs>
                <a:gs pos="50000">
                  <a:schemeClr val="bg1"/>
                </a:gs>
                <a:gs pos="100000">
                  <a:srgbClr val="FF00FF"/>
                </a:gs>
              </a:gsLst>
              <a:lin ang="0" scaled="1"/>
            </a:gradFill>
            <a:ln w="381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14351" name="WordArt 10">
              <a:extLst>
                <a:ext uri="{FF2B5EF4-FFF2-40B4-BE49-F238E27FC236}">
                  <a16:creationId xmlns:a16="http://schemas.microsoft.com/office/drawing/2014/main" id="{48B39B3D-B397-31EB-01A9-A8BF62F1BDB2}"/>
                </a:ext>
              </a:extLst>
            </p:cNvPr>
            <p:cNvSpPr>
              <a:spLocks noChangeArrowheads="1" noChangeShapeType="1"/>
            </p:cNvSpPr>
            <p:nvPr/>
          </p:nvSpPr>
          <p:spPr bwMode="auto">
            <a:xfrm>
              <a:off x="384" y="336"/>
              <a:ext cx="528" cy="720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3600" b="1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008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4</a:t>
              </a:r>
            </a:p>
          </p:txBody>
        </p:sp>
      </p:grpSp>
      <p:grpSp>
        <p:nvGrpSpPr>
          <p:cNvPr id="4" name="Group 17">
            <a:extLst>
              <a:ext uri="{FF2B5EF4-FFF2-40B4-BE49-F238E27FC236}">
                <a16:creationId xmlns:a16="http://schemas.microsoft.com/office/drawing/2014/main" id="{16AABE13-C902-700A-2E7B-B09B0820FC7F}"/>
              </a:ext>
            </a:extLst>
          </p:cNvPr>
          <p:cNvGrpSpPr>
            <a:grpSpLocks/>
          </p:cNvGrpSpPr>
          <p:nvPr/>
        </p:nvGrpSpPr>
        <p:grpSpPr bwMode="auto">
          <a:xfrm>
            <a:off x="2057400" y="457200"/>
            <a:ext cx="3810000" cy="3048000"/>
            <a:chOff x="0" y="0"/>
            <a:chExt cx="1488" cy="1440"/>
          </a:xfrm>
        </p:grpSpPr>
        <p:sp>
          <p:nvSpPr>
            <p:cNvPr id="9234" name="Rectangle 18">
              <a:extLst>
                <a:ext uri="{FF2B5EF4-FFF2-40B4-BE49-F238E27FC236}">
                  <a16:creationId xmlns:a16="http://schemas.microsoft.com/office/drawing/2014/main" id="{9CF85524-BED4-10F6-7E97-383FBA3333B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0"/>
              <a:ext cx="1488" cy="1440"/>
            </a:xfrm>
            <a:prstGeom prst="rect">
              <a:avLst/>
            </a:prstGeom>
            <a:gradFill rotWithShape="1">
              <a:gsLst>
                <a:gs pos="0">
                  <a:srgbClr val="FF00FF"/>
                </a:gs>
                <a:gs pos="50000">
                  <a:schemeClr val="bg1"/>
                </a:gs>
                <a:gs pos="100000">
                  <a:srgbClr val="FF00FF"/>
                </a:gs>
              </a:gsLst>
              <a:lin ang="0" scaled="1"/>
            </a:gradFill>
            <a:ln w="381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14349" name="WordArt 19">
              <a:extLst>
                <a:ext uri="{FF2B5EF4-FFF2-40B4-BE49-F238E27FC236}">
                  <a16:creationId xmlns:a16="http://schemas.microsoft.com/office/drawing/2014/main" id="{EF7050AF-1FC2-EA29-46EF-1BBADD2747C3}"/>
                </a:ext>
              </a:extLst>
            </p:cNvPr>
            <p:cNvSpPr>
              <a:spLocks noChangeArrowheads="1" noChangeShapeType="1"/>
            </p:cNvSpPr>
            <p:nvPr/>
          </p:nvSpPr>
          <p:spPr bwMode="auto">
            <a:xfrm>
              <a:off x="384" y="336"/>
              <a:ext cx="528" cy="720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3600" b="1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008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2</a:t>
              </a:r>
            </a:p>
          </p:txBody>
        </p:sp>
      </p:grpSp>
      <p:pic>
        <p:nvPicPr>
          <p:cNvPr id="14344" name="Picture 23" descr="truong-sa-4-giaoduc">
            <a:extLst>
              <a:ext uri="{FF2B5EF4-FFF2-40B4-BE49-F238E27FC236}">
                <a16:creationId xmlns:a16="http://schemas.microsoft.com/office/drawing/2014/main" id="{5355B8E6-E29A-EE40-3D85-49F2FD04C76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24600" y="533400"/>
            <a:ext cx="3810000" cy="297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5" name="Group 14">
            <a:extLst>
              <a:ext uri="{FF2B5EF4-FFF2-40B4-BE49-F238E27FC236}">
                <a16:creationId xmlns:a16="http://schemas.microsoft.com/office/drawing/2014/main" id="{7EA5486D-7C33-5A8C-552C-BDA367919A1A}"/>
              </a:ext>
            </a:extLst>
          </p:cNvPr>
          <p:cNvGrpSpPr>
            <a:grpSpLocks/>
          </p:cNvGrpSpPr>
          <p:nvPr/>
        </p:nvGrpSpPr>
        <p:grpSpPr bwMode="auto">
          <a:xfrm>
            <a:off x="6324600" y="457200"/>
            <a:ext cx="3886200" cy="3048000"/>
            <a:chOff x="0" y="0"/>
            <a:chExt cx="1488" cy="1440"/>
          </a:xfrm>
        </p:grpSpPr>
        <p:sp>
          <p:nvSpPr>
            <p:cNvPr id="9231" name="Rectangle 15">
              <a:extLst>
                <a:ext uri="{FF2B5EF4-FFF2-40B4-BE49-F238E27FC236}">
                  <a16:creationId xmlns:a16="http://schemas.microsoft.com/office/drawing/2014/main" id="{D1905B9F-6428-6BFC-C3EA-995219881A8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0"/>
              <a:ext cx="1488" cy="1440"/>
            </a:xfrm>
            <a:prstGeom prst="rect">
              <a:avLst/>
            </a:prstGeom>
            <a:gradFill rotWithShape="1">
              <a:gsLst>
                <a:gs pos="0">
                  <a:srgbClr val="FF00FF"/>
                </a:gs>
                <a:gs pos="50000">
                  <a:schemeClr val="bg1"/>
                </a:gs>
                <a:gs pos="100000">
                  <a:srgbClr val="FF00FF"/>
                </a:gs>
              </a:gsLst>
              <a:lin ang="0" scaled="1"/>
            </a:gradFill>
            <a:ln w="381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14347" name="WordArt 16">
              <a:extLst>
                <a:ext uri="{FF2B5EF4-FFF2-40B4-BE49-F238E27FC236}">
                  <a16:creationId xmlns:a16="http://schemas.microsoft.com/office/drawing/2014/main" id="{0E25FC8B-1FB8-1B76-1FDE-3C3D390B2454}"/>
                </a:ext>
              </a:extLst>
            </p:cNvPr>
            <p:cNvSpPr>
              <a:spLocks noChangeArrowheads="1" noChangeShapeType="1"/>
            </p:cNvSpPr>
            <p:nvPr/>
          </p:nvSpPr>
          <p:spPr bwMode="auto">
            <a:xfrm>
              <a:off x="384" y="336"/>
              <a:ext cx="528" cy="720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3600" b="1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008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3</a:t>
              </a:r>
            </a:p>
          </p:txBody>
        </p:sp>
      </p:grp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92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9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3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" fill="hold" nodeType="clickPar">
                      <p:stCondLst>
                        <p:cond delay="0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19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" fill="hold" nodeType="clickPar">
                      <p:stCondLst>
                        <p:cond delay="0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seq concurrent="1" nextAc="seek">
              <p:cTn id="25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6" fill="hold" nodeType="clickPar">
                      <p:stCondLst>
                        <p:cond delay="0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31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2" fill="hold" nodeType="clickPar">
                      <p:stCondLst>
                        <p:cond delay="0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4">
      <a:dk1>
        <a:srgbClr val="000000"/>
      </a:dk1>
      <a:lt1>
        <a:srgbClr val="DEF6F1"/>
      </a:lt1>
      <a:dk2>
        <a:srgbClr val="000000"/>
      </a:dk2>
      <a:lt2>
        <a:srgbClr val="969696"/>
      </a:lt2>
      <a:accent1>
        <a:srgbClr val="FFFFFF"/>
      </a:accent1>
      <a:accent2>
        <a:srgbClr val="8DC6FF"/>
      </a:accent2>
      <a:accent3>
        <a:srgbClr val="ECFAF7"/>
      </a:accent3>
      <a:accent4>
        <a:srgbClr val="000000"/>
      </a:accent4>
      <a:accent5>
        <a:srgbClr val="FFFFFF"/>
      </a:accent5>
      <a:accent6>
        <a:srgbClr val="7FB3E7"/>
      </a:accent6>
      <a:hlink>
        <a:srgbClr val="0066CC"/>
      </a:hlink>
      <a:folHlink>
        <a:srgbClr val="00A8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untain Top">
  <a:themeElements>
    <a:clrScheme name="Mountain Top 5">
      <a:dk1>
        <a:srgbClr val="463416"/>
      </a:dk1>
      <a:lt1>
        <a:srgbClr val="FFFFFF"/>
      </a:lt1>
      <a:dk2>
        <a:srgbClr val="003399"/>
      </a:dk2>
      <a:lt2>
        <a:srgbClr val="E3E3FF"/>
      </a:lt2>
      <a:accent1>
        <a:srgbClr val="3399FF"/>
      </a:accent1>
      <a:accent2>
        <a:srgbClr val="33CCCC"/>
      </a:accent2>
      <a:accent3>
        <a:srgbClr val="AAADCA"/>
      </a:accent3>
      <a:accent4>
        <a:srgbClr val="DADADA"/>
      </a:accent4>
      <a:accent5>
        <a:srgbClr val="ADCAFF"/>
      </a:accent5>
      <a:accent6>
        <a:srgbClr val="2DB9B9"/>
      </a:accent6>
      <a:hlink>
        <a:srgbClr val="00FFCC"/>
      </a:hlink>
      <a:folHlink>
        <a:srgbClr val="808000"/>
      </a:folHlink>
    </a:clrScheme>
    <a:fontScheme name="Mountain Top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Mountain Top 1">
        <a:dk1>
          <a:srgbClr val="4C3A1C"/>
        </a:dk1>
        <a:lt1>
          <a:srgbClr val="FFFFFF"/>
        </a:lt1>
        <a:dk2>
          <a:srgbClr val="993300"/>
        </a:dk2>
        <a:lt2>
          <a:srgbClr val="CCAA00"/>
        </a:lt2>
        <a:accent1>
          <a:srgbClr val="FF3300"/>
        </a:accent1>
        <a:accent2>
          <a:srgbClr val="9E6600"/>
        </a:accent2>
        <a:accent3>
          <a:srgbClr val="CAADAA"/>
        </a:accent3>
        <a:accent4>
          <a:srgbClr val="DADADA"/>
        </a:accent4>
        <a:accent5>
          <a:srgbClr val="FFADAA"/>
        </a:accent5>
        <a:accent6>
          <a:srgbClr val="8F5C00"/>
        </a:accent6>
        <a:hlink>
          <a:srgbClr val="FFCC00"/>
        </a:hlink>
        <a:folHlink>
          <a:srgbClr val="F7DC9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2">
        <a:dk1>
          <a:srgbClr val="3D0058"/>
        </a:dk1>
        <a:lt1>
          <a:srgbClr val="FFFFFF"/>
        </a:lt1>
        <a:dk2>
          <a:srgbClr val="9188B0"/>
        </a:dk2>
        <a:lt2>
          <a:srgbClr val="DDE0DC"/>
        </a:lt2>
        <a:accent1>
          <a:srgbClr val="FFCC00"/>
        </a:accent1>
        <a:accent2>
          <a:srgbClr val="4C3D78"/>
        </a:accent2>
        <a:accent3>
          <a:srgbClr val="C7C3D4"/>
        </a:accent3>
        <a:accent4>
          <a:srgbClr val="DADADA"/>
        </a:accent4>
        <a:accent5>
          <a:srgbClr val="FFE2AA"/>
        </a:accent5>
        <a:accent6>
          <a:srgbClr val="44366C"/>
        </a:accent6>
        <a:hlink>
          <a:srgbClr val="743D78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3">
        <a:dk1>
          <a:srgbClr val="10104C"/>
        </a:dk1>
        <a:lt1>
          <a:srgbClr val="FFFFFF"/>
        </a:lt1>
        <a:dk2>
          <a:srgbClr val="003366"/>
        </a:dk2>
        <a:lt2>
          <a:srgbClr val="C6CCD4"/>
        </a:lt2>
        <a:accent1>
          <a:srgbClr val="33CCFF"/>
        </a:accent1>
        <a:accent2>
          <a:srgbClr val="5B5B8D"/>
        </a:accent2>
        <a:accent3>
          <a:srgbClr val="AAADB8"/>
        </a:accent3>
        <a:accent4>
          <a:srgbClr val="DADADA"/>
        </a:accent4>
        <a:accent5>
          <a:srgbClr val="ADE2FF"/>
        </a:accent5>
        <a:accent6>
          <a:srgbClr val="52527F"/>
        </a:accent6>
        <a:hlink>
          <a:srgbClr val="4529AB"/>
        </a:hlink>
        <a:folHlink>
          <a:srgbClr val="00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4">
        <a:dk1>
          <a:srgbClr val="B0C8CA"/>
        </a:dk1>
        <a:lt1>
          <a:srgbClr val="FFFFFF"/>
        </a:lt1>
        <a:dk2>
          <a:srgbClr val="000099"/>
        </a:dk2>
        <a:lt2>
          <a:srgbClr val="FFFFFF"/>
        </a:lt2>
        <a:accent1>
          <a:srgbClr val="89C4FF"/>
        </a:accent1>
        <a:accent2>
          <a:srgbClr val="00008C"/>
        </a:accent2>
        <a:accent3>
          <a:srgbClr val="AAAACA"/>
        </a:accent3>
        <a:accent4>
          <a:srgbClr val="DADADA"/>
        </a:accent4>
        <a:accent5>
          <a:srgbClr val="C4DEFF"/>
        </a:accent5>
        <a:accent6>
          <a:srgbClr val="00007E"/>
        </a:accent6>
        <a:hlink>
          <a:srgbClr val="6666FF"/>
        </a:hlink>
        <a:folHlink>
          <a:srgbClr val="C0C0C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5">
        <a:dk1>
          <a:srgbClr val="463416"/>
        </a:dk1>
        <a:lt1>
          <a:srgbClr val="FFFFFF"/>
        </a:lt1>
        <a:dk2>
          <a:srgbClr val="003399"/>
        </a:dk2>
        <a:lt2>
          <a:srgbClr val="E3E3FF"/>
        </a:lt2>
        <a:accent1>
          <a:srgbClr val="3399FF"/>
        </a:accent1>
        <a:accent2>
          <a:srgbClr val="33CCCC"/>
        </a:accent2>
        <a:accent3>
          <a:srgbClr val="AAADCA"/>
        </a:accent3>
        <a:accent4>
          <a:srgbClr val="DADADA"/>
        </a:accent4>
        <a:accent5>
          <a:srgbClr val="ADCAFF"/>
        </a:accent5>
        <a:accent6>
          <a:srgbClr val="2DB9B9"/>
        </a:accent6>
        <a:hlink>
          <a:srgbClr val="00FFCC"/>
        </a:hlink>
        <a:folHlink>
          <a:srgbClr val="8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6">
        <a:dk1>
          <a:srgbClr val="809296"/>
        </a:dk1>
        <a:lt1>
          <a:srgbClr val="FFFFFF"/>
        </a:lt1>
        <a:dk2>
          <a:srgbClr val="6699FF"/>
        </a:dk2>
        <a:lt2>
          <a:srgbClr val="B3EDFF"/>
        </a:lt2>
        <a:accent1>
          <a:srgbClr val="FF9933"/>
        </a:accent1>
        <a:accent2>
          <a:srgbClr val="FFAA99"/>
        </a:accent2>
        <a:accent3>
          <a:srgbClr val="B8CAFF"/>
        </a:accent3>
        <a:accent4>
          <a:srgbClr val="DADADA"/>
        </a:accent4>
        <a:accent5>
          <a:srgbClr val="FFCAAD"/>
        </a:accent5>
        <a:accent6>
          <a:srgbClr val="E79A8A"/>
        </a:accent6>
        <a:hlink>
          <a:srgbClr val="FFCFAB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7">
        <a:dk1>
          <a:srgbClr val="006666"/>
        </a:dk1>
        <a:lt1>
          <a:srgbClr val="FFFFFF"/>
        </a:lt1>
        <a:dk2>
          <a:srgbClr val="85D1E3"/>
        </a:dk2>
        <a:lt2>
          <a:srgbClr val="CCFFFF"/>
        </a:lt2>
        <a:accent1>
          <a:srgbClr val="FFCC00"/>
        </a:accent1>
        <a:accent2>
          <a:srgbClr val="00CC99"/>
        </a:accent2>
        <a:accent3>
          <a:srgbClr val="C2E5EF"/>
        </a:accent3>
        <a:accent4>
          <a:srgbClr val="DADADA"/>
        </a:accent4>
        <a:accent5>
          <a:srgbClr val="FFE2AA"/>
        </a:accent5>
        <a:accent6>
          <a:srgbClr val="00B98A"/>
        </a:accent6>
        <a:hlink>
          <a:srgbClr val="0099FF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8">
        <a:dk1>
          <a:srgbClr val="404B3D"/>
        </a:dk1>
        <a:lt1>
          <a:srgbClr val="FFFFFF"/>
        </a:lt1>
        <a:dk2>
          <a:srgbClr val="A7A491"/>
        </a:dk2>
        <a:lt2>
          <a:srgbClr val="CCD0CA"/>
        </a:lt2>
        <a:accent1>
          <a:srgbClr val="33CCCC"/>
        </a:accent1>
        <a:accent2>
          <a:srgbClr val="004E4C"/>
        </a:accent2>
        <a:accent3>
          <a:srgbClr val="D0CFC7"/>
        </a:accent3>
        <a:accent4>
          <a:srgbClr val="DADADA"/>
        </a:accent4>
        <a:accent5>
          <a:srgbClr val="ADE2E2"/>
        </a:accent5>
        <a:accent6>
          <a:srgbClr val="004644"/>
        </a:accent6>
        <a:hlink>
          <a:srgbClr val="477781"/>
        </a:hlink>
        <a:folHlink>
          <a:srgbClr val="85CC7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9">
        <a:dk1>
          <a:srgbClr val="000000"/>
        </a:dk1>
        <a:lt1>
          <a:srgbClr val="FFFFFF"/>
        </a:lt1>
        <a:dk2>
          <a:srgbClr val="FFFFAF"/>
        </a:dk2>
        <a:lt2>
          <a:srgbClr val="676597"/>
        </a:lt2>
        <a:accent1>
          <a:srgbClr val="66CCFF"/>
        </a:accent1>
        <a:accent2>
          <a:srgbClr val="CCECFF"/>
        </a:accent2>
        <a:accent3>
          <a:srgbClr val="FFFFFF"/>
        </a:accent3>
        <a:accent4>
          <a:srgbClr val="000000"/>
        </a:accent4>
        <a:accent5>
          <a:srgbClr val="B8E2FF"/>
        </a:accent5>
        <a:accent6>
          <a:srgbClr val="B9D6E7"/>
        </a:accent6>
        <a:hlink>
          <a:srgbClr val="6600CC"/>
        </a:hlink>
        <a:folHlink>
          <a:srgbClr val="008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Mountain Top</Template>
  <TotalTime>136</TotalTime>
  <Words>97</Words>
  <Application>Microsoft Office PowerPoint</Application>
  <PresentationFormat>Widescreen</PresentationFormat>
  <Paragraphs>19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Times New Roman</vt:lpstr>
      <vt:lpstr>Default Design</vt:lpstr>
      <vt:lpstr>Mountain Top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&lt;egyptian hak&gt;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ADMIN</dc:creator>
  <cp:lastModifiedBy>Techsi.vn</cp:lastModifiedBy>
  <cp:revision>14</cp:revision>
  <dcterms:created xsi:type="dcterms:W3CDTF">2013-12-04T22:55:40Z</dcterms:created>
  <dcterms:modified xsi:type="dcterms:W3CDTF">2024-03-22T10:06:33Z</dcterms:modified>
</cp:coreProperties>
</file>