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4" r:id="rId2"/>
    <p:sldId id="314" r:id="rId3"/>
    <p:sldId id="275" r:id="rId4"/>
    <p:sldId id="263" r:id="rId5"/>
    <p:sldId id="297" r:id="rId6"/>
    <p:sldId id="319" r:id="rId7"/>
    <p:sldId id="322" r:id="rId8"/>
    <p:sldId id="298" r:id="rId9"/>
    <p:sldId id="305" r:id="rId10"/>
    <p:sldId id="304" r:id="rId11"/>
    <p:sldId id="311" r:id="rId12"/>
    <p:sldId id="323" r:id="rId1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924" y="10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E299-6471-449C-A349-D9566522CD5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FAA4-AE1D-4645-90B9-42A4E3776D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99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7FE2-3CA1-4569-91F9-4A8195B4BE82}" type="datetimeFigureOut">
              <a:rPr lang="vi-VN" smtClean="0"/>
              <a:pPr/>
              <a:t>13/03/2024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8" y="656137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vi-VN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1498" y="2670515"/>
            <a:ext cx="8001000" cy="346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DỤC PHÁT TRIỂN NHẬN THỨC</a:t>
            </a:r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3016902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LQVT: So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2498" y="3680405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Giáo viên: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vi-VN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b="1" dirty="0">
                <a:latin typeface="+mj-lt"/>
              </a:rPr>
              <a:t>Lứa tuổi: Mẫu giáo </a:t>
            </a:r>
            <a:r>
              <a:rPr lang="vi-VN" sz="1600" b="1" dirty="0" smtClean="0">
                <a:latin typeface="+mj-lt"/>
              </a:rPr>
              <a:t>bé (3 </a:t>
            </a:r>
            <a:r>
              <a:rPr lang="vi-VN" sz="1600" b="1" dirty="0">
                <a:latin typeface="+mj-lt"/>
              </a:rPr>
              <a:t>– 4 </a:t>
            </a:r>
            <a:r>
              <a:rPr lang="vi-VN" sz="1600" b="1" dirty="0" smtClean="0">
                <a:latin typeface="+mj-lt"/>
              </a:rPr>
              <a:t>tuổi)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59085"/>
            <a:ext cx="1298319" cy="136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610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35000">
              <a:schemeClr val="tx2">
                <a:lumMod val="20000"/>
                <a:lumOff val="8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17145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lì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vị trí thứ mấy trong dãy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1916738" y="2955580"/>
            <a:ext cx="205056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9" name="Rectangle 38"/>
          <p:cNvSpPr/>
          <p:nvPr/>
        </p:nvSpPr>
        <p:spPr>
          <a:xfrm>
            <a:off x="3370531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130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592" y="2955580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/>
          </a:p>
        </p:txBody>
      </p:sp>
      <p:sp>
        <p:nvSpPr>
          <p:cNvPr id="32" name="Rectangle 31"/>
          <p:cNvSpPr/>
          <p:nvPr/>
        </p:nvSpPr>
        <p:spPr>
          <a:xfrm>
            <a:off x="5402663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13000" b="1" dirty="0" smtClean="0">
                <a:solidFill>
                  <a:schemeClr val="accent1">
                    <a:lumMod val="50000"/>
                  </a:schemeClr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4</a:t>
            </a:r>
            <a:endParaRPr lang="vi-VN" sz="1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230505"/>
            <a:ext cx="6096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8" y="1085850"/>
            <a:ext cx="1587820" cy="2033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1" y="1056158"/>
            <a:ext cx="1542437" cy="20228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33" y="1079445"/>
            <a:ext cx="1542437" cy="20228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2" y="1066549"/>
            <a:ext cx="1542437" cy="202283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7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8" grpId="0"/>
      <p:bldP spid="39" grpId="0"/>
      <p:bldP spid="40" grpId="0"/>
      <p:bldP spid="3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ave 39"/>
          <p:cNvSpPr/>
          <p:nvPr/>
        </p:nvSpPr>
        <p:spPr>
          <a:xfrm rot="6975169">
            <a:off x="4792731" y="2086460"/>
            <a:ext cx="4625523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Wave 38"/>
          <p:cNvSpPr/>
          <p:nvPr/>
        </p:nvSpPr>
        <p:spPr>
          <a:xfrm rot="6289525">
            <a:off x="723419" y="1862910"/>
            <a:ext cx="4106828" cy="669648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39469"/>
            <a:ext cx="8458200" cy="86177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Bé hãy tìm con đường thứ mấy giúp bạn thỏ về đến nhà?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Wave 32"/>
          <p:cNvSpPr/>
          <p:nvPr/>
        </p:nvSpPr>
        <p:spPr>
          <a:xfrm rot="7132810">
            <a:off x="3628924" y="2506837"/>
            <a:ext cx="3150123" cy="764974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038600" y="457200"/>
            <a:ext cx="2491596" cy="2228850"/>
            <a:chOff x="5562600" y="805178"/>
            <a:chExt cx="2491596" cy="2971800"/>
          </a:xfrm>
        </p:grpSpPr>
        <p:sp>
          <p:nvSpPr>
            <p:cNvPr id="34" name="Rectangle 33"/>
            <p:cNvSpPr/>
            <p:nvPr/>
          </p:nvSpPr>
          <p:spPr>
            <a:xfrm>
              <a:off x="5562600" y="1719578"/>
              <a:ext cx="2438400" cy="2057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5615796" y="805178"/>
              <a:ext cx="2438400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06396" y="2862578"/>
              <a:ext cx="533400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20596" y="2288538"/>
              <a:ext cx="36576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68396" y="2294888"/>
              <a:ext cx="38100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19600" y="44147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7200" dirty="0"/>
          </a:p>
        </p:txBody>
      </p:sp>
      <p:sp>
        <p:nvSpPr>
          <p:cNvPr id="43" name="Rectangle 42"/>
          <p:cNvSpPr/>
          <p:nvPr/>
        </p:nvSpPr>
        <p:spPr>
          <a:xfrm>
            <a:off x="1600200" y="4139736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7200" dirty="0"/>
          </a:p>
        </p:txBody>
      </p:sp>
      <p:pic>
        <p:nvPicPr>
          <p:cNvPr id="44" name="Picture 3" descr="C:\Users\Administrator\Desktop\Giang b1\tải xuống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866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3" y="3654509"/>
            <a:ext cx="21431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Wave 44"/>
          <p:cNvSpPr/>
          <p:nvPr/>
        </p:nvSpPr>
        <p:spPr>
          <a:xfrm rot="7079616">
            <a:off x="6574584" y="2472403"/>
            <a:ext cx="3502511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14714" y="4286250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4</a:t>
            </a:r>
            <a:endParaRPr lang="vi-VN" sz="7200" dirty="0"/>
          </a:p>
        </p:txBody>
      </p:sp>
      <p:sp>
        <p:nvSpPr>
          <p:cNvPr id="47" name="Rectangle 46"/>
          <p:cNvSpPr/>
          <p:nvPr/>
        </p:nvSpPr>
        <p:spPr>
          <a:xfrm>
            <a:off x="2743200" y="43004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7200" b="1" dirty="0" smtClean="0">
                <a:solidFill>
                  <a:srgbClr val="00B0F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2</a:t>
            </a:r>
            <a:endParaRPr lang="vi-VN" sz="7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986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3" grpId="0" animBg="1"/>
      <p:bldP spid="42" grpId="0"/>
      <p:bldP spid="43" grpId="0"/>
      <p:bldP spid="45" grpId="0" animBg="1"/>
      <p:bldP spid="46" grpId="0"/>
      <p:bldP spid="47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809750"/>
            <a:ext cx="5731441" cy="58477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956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025570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00200" y="2890609"/>
            <a:ext cx="1110981" cy="1415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06641" y="2810605"/>
            <a:ext cx="1192805" cy="1511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810605"/>
            <a:ext cx="1196627" cy="1495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47663" y="2810605"/>
            <a:ext cx="1207398" cy="15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đếm số lượng trong phạm vi 4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1786297" y="1095180"/>
            <a:ext cx="999130" cy="112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3123065" y="1096041"/>
            <a:ext cx="976381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4372292" y="1107976"/>
            <a:ext cx="921789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4328" y="772651"/>
            <a:ext cx="9041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98" y="2962398"/>
            <a:ext cx="1108119" cy="110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18" y="2952750"/>
            <a:ext cx="1121882" cy="11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2" y="2919975"/>
            <a:ext cx="1236638" cy="12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46" y="2962398"/>
            <a:ext cx="1194215" cy="119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16324" y="2876031"/>
            <a:ext cx="990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16" y="-5987"/>
            <a:ext cx="3670300" cy="27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86720"/>
            <a:ext cx="1491397" cy="1118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85" y="2306016"/>
            <a:ext cx="1618207" cy="12136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9" y="2292427"/>
            <a:ext cx="1575779" cy="1181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63" y="2277818"/>
            <a:ext cx="1524000" cy="1143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1809750"/>
            <a:ext cx="50898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sánh số lượng 2 nhóm</a:t>
            </a:r>
          </a:p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4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60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8943"/>
            <a:ext cx="895204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áo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quần có số lượng như thế nào với nhau?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Có bằng nhau không?</a:t>
            </a:r>
          </a:p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nhiều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ít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hơn?</a:t>
            </a:r>
          </a:p>
          <a:p>
            <a:pPr algn="ctr"/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466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220" y="115845"/>
            <a:ext cx="89498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4044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216"/>
            <a:ext cx="9144000" cy="47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2847"/>
            <a:ext cx="65913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786438" cy="971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Ai nhanh nhất?</a:t>
            </a:r>
            <a:endParaRPr lang="en-US" sz="36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rgbClr val="00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276600" y="0"/>
            <a:ext cx="2343150" cy="800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085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29602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382001" y="4479132"/>
            <a:ext cx="327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Group 23562"/>
          <p:cNvGrpSpPr/>
          <p:nvPr/>
        </p:nvGrpSpPr>
        <p:grpSpPr>
          <a:xfrm>
            <a:off x="339436" y="766678"/>
            <a:ext cx="2632364" cy="1579611"/>
            <a:chOff x="339436" y="1022237"/>
            <a:chExt cx="2632364" cy="2106148"/>
          </a:xfrm>
        </p:grpSpPr>
        <p:grpSp>
          <p:nvGrpSpPr>
            <p:cNvPr id="23559" name="Group 23558"/>
            <p:cNvGrpSpPr/>
            <p:nvPr/>
          </p:nvGrpSpPr>
          <p:grpSpPr>
            <a:xfrm>
              <a:off x="339436" y="1022237"/>
              <a:ext cx="2632364" cy="2106148"/>
              <a:chOff x="339436" y="941852"/>
              <a:chExt cx="2632364" cy="2106148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339436" y="942975"/>
                <a:ext cx="2632364" cy="2105025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23556" name="Picture 235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73" b="92235" l="10000" r="90000">
                            <a14:foregroundMark x1="62667" y1="34091" x2="62667" y2="34091"/>
                            <a14:backgroundMark x1="61667" y1="90341" x2="61667" y2="903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0" y="941852"/>
                <a:ext cx="2057400" cy="1810512"/>
              </a:xfrm>
              <a:prstGeom prst="rect">
                <a:avLst/>
              </a:prstGeom>
            </p:spPr>
          </p:pic>
        </p:grpSp>
        <p:sp>
          <p:nvSpPr>
            <p:cNvPr id="23561" name="Oval 23560"/>
            <p:cNvSpPr/>
            <p:nvPr/>
          </p:nvSpPr>
          <p:spPr>
            <a:xfrm>
              <a:off x="2211027" y="2391244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</a:rPr>
                <a:t>1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0" name="Group 23569"/>
          <p:cNvGrpSpPr/>
          <p:nvPr/>
        </p:nvGrpSpPr>
        <p:grpSpPr>
          <a:xfrm>
            <a:off x="3542349" y="774589"/>
            <a:ext cx="4730043" cy="2508134"/>
            <a:chOff x="3542348" y="1032785"/>
            <a:chExt cx="4730043" cy="3344179"/>
          </a:xfrm>
        </p:grpSpPr>
        <p:sp>
          <p:nvSpPr>
            <p:cNvPr id="23564" name="Trapezoid 23563"/>
            <p:cNvSpPr/>
            <p:nvPr/>
          </p:nvSpPr>
          <p:spPr>
            <a:xfrm>
              <a:off x="4843391" y="1054100"/>
              <a:ext cx="3429000" cy="2161149"/>
            </a:xfrm>
            <a:prstGeom prst="trapezoid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569" name="Group 23568"/>
            <p:cNvGrpSpPr/>
            <p:nvPr/>
          </p:nvGrpSpPr>
          <p:grpSpPr>
            <a:xfrm>
              <a:off x="3542348" y="1032785"/>
              <a:ext cx="4468091" cy="3344179"/>
              <a:chOff x="3171125" y="837871"/>
              <a:chExt cx="5249135" cy="3842864"/>
            </a:xfrm>
          </p:grpSpPr>
          <p:pic>
            <p:nvPicPr>
              <p:cNvPr id="23568" name="Picture 2356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125" y="1632735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981" y="837871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2260" y="1533821"/>
                <a:ext cx="3048000" cy="3048000"/>
              </a:xfrm>
              <a:prstGeom prst="rect">
                <a:avLst/>
              </a:prstGeom>
            </p:spPr>
          </p:pic>
        </p:grpSp>
      </p:grpSp>
      <p:sp>
        <p:nvSpPr>
          <p:cNvPr id="60" name="Oval 59"/>
          <p:cNvSpPr/>
          <p:nvPr/>
        </p:nvSpPr>
        <p:spPr>
          <a:xfrm>
            <a:off x="6241899" y="1876892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3574" name="Group 23573"/>
          <p:cNvGrpSpPr/>
          <p:nvPr/>
        </p:nvGrpSpPr>
        <p:grpSpPr>
          <a:xfrm>
            <a:off x="3989388" y="2624138"/>
            <a:ext cx="3429000" cy="2343150"/>
            <a:chOff x="3989388" y="3498850"/>
            <a:chExt cx="3429000" cy="3124200"/>
          </a:xfrm>
        </p:grpSpPr>
        <p:grpSp>
          <p:nvGrpSpPr>
            <p:cNvPr id="12" name="Group 11"/>
            <p:cNvGrpSpPr/>
            <p:nvPr/>
          </p:nvGrpSpPr>
          <p:grpSpPr>
            <a:xfrm>
              <a:off x="3989388" y="3498850"/>
              <a:ext cx="3429000" cy="3124200"/>
              <a:chOff x="27709" y="977900"/>
              <a:chExt cx="3429000" cy="3124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7709" y="977900"/>
                <a:ext cx="3429000" cy="3124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7709" y="1131887"/>
                <a:ext cx="3429000" cy="2742478"/>
                <a:chOff x="27709" y="1131887"/>
                <a:chExt cx="3429000" cy="274247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00" y="1131887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5349" y="1194593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9" y="2297978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658" y="2451965"/>
                  <a:ext cx="1991360" cy="1422400"/>
                </a:xfrm>
                <a:prstGeom prst="rect">
                  <a:avLst/>
                </a:prstGeom>
              </p:spPr>
            </p:pic>
          </p:grpSp>
        </p:grpSp>
        <p:sp>
          <p:nvSpPr>
            <p:cNvPr id="61" name="Oval 60"/>
            <p:cNvSpPr/>
            <p:nvPr/>
          </p:nvSpPr>
          <p:spPr>
            <a:xfrm>
              <a:off x="6766719" y="4832221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</a:rPr>
                <a:t>4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3" name="Group 23572"/>
          <p:cNvGrpSpPr/>
          <p:nvPr/>
        </p:nvGrpSpPr>
        <p:grpSpPr>
          <a:xfrm>
            <a:off x="160954" y="2518603"/>
            <a:ext cx="4169274" cy="2630132"/>
            <a:chOff x="160954" y="3358138"/>
            <a:chExt cx="4169274" cy="3506842"/>
          </a:xfrm>
        </p:grpSpPr>
        <p:sp>
          <p:nvSpPr>
            <p:cNvPr id="23571" name="Regular Pentagon 23570"/>
            <p:cNvSpPr/>
            <p:nvPr/>
          </p:nvSpPr>
          <p:spPr>
            <a:xfrm>
              <a:off x="160954" y="3425102"/>
              <a:ext cx="3303588" cy="2970213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3572" name="Picture 2357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6" y="3358138"/>
              <a:ext cx="2361731" cy="236173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497" y="3746932"/>
              <a:ext cx="2361731" cy="236173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56" y="4503249"/>
              <a:ext cx="2361731" cy="2361731"/>
            </a:xfrm>
            <a:prstGeom prst="rect">
              <a:avLst/>
            </a:prstGeom>
          </p:spPr>
        </p:pic>
      </p:grpSp>
      <p:sp>
        <p:nvSpPr>
          <p:cNvPr id="67" name="Oval 66"/>
          <p:cNvSpPr/>
          <p:nvPr/>
        </p:nvSpPr>
        <p:spPr>
          <a:xfrm>
            <a:off x="1812749" y="2900159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5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</TotalTime>
  <Words>237</Words>
  <Application>Microsoft Office PowerPoint</Application>
  <PresentationFormat>On-screen Show (16:9)</PresentationFormat>
  <Paragraphs>71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Ôn đếm số lượng trong phạm vi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Bộ môn: Làm quen với toán  Đề tài   : Đếm đến 3. Nhận biết các                  nhóm có 3 đối tượng.  Lứa tuổi: Mẫu giáo nhỡ 4-5 tuổi  Thời gian: 25 – 30 phút  Giáo viên: Nguyễn Thị Tiếp</dc:title>
  <dc:creator>Admin</dc:creator>
  <cp:lastModifiedBy>Techsi.vn</cp:lastModifiedBy>
  <cp:revision>227</cp:revision>
  <dcterms:created xsi:type="dcterms:W3CDTF">2016-10-17T08:30:31Z</dcterms:created>
  <dcterms:modified xsi:type="dcterms:W3CDTF">2024-03-13T03:39:59Z</dcterms:modified>
</cp:coreProperties>
</file>