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9192" y="220967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2696" y="2906511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vi-VN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 tuổi: 24- 36 tháng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0" y="-86609"/>
            <a:ext cx="853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MN NGUYỆT QUẾ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31824"/>
            <a:ext cx="1129927" cy="11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1905000"/>
            <a:ext cx="3394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KẾT THÚC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86</Words>
  <Application>Microsoft Office PowerPoint</Application>
  <PresentationFormat>On-screen Show (4:3)</PresentationFormat>
  <Paragraphs>17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60</cp:revision>
  <dcterms:created xsi:type="dcterms:W3CDTF">2019-10-23T14:56:40Z</dcterms:created>
  <dcterms:modified xsi:type="dcterms:W3CDTF">2024-08-06T23:56:32Z</dcterms:modified>
</cp:coreProperties>
</file>