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50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7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1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1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19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5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77000" cy="70802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 sz="2000" b="1" dirty="0" smtClean="0">
                <a:solidFill>
                  <a:srgbClr val="FF0000"/>
                </a:solidFill>
                <a:cs typeface="Times New Roman" pitchFamily="18" charset="0"/>
              </a:rPr>
              <a:t>QUẬN LONG BIÊN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NGUYỆT QUẾ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541595"/>
            <a:ext cx="7315200" cy="1066800"/>
          </a:xfrm>
        </p:spPr>
        <p:txBody>
          <a:bodyPr>
            <a:norm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3657600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Nhận </a:t>
            </a:r>
            <a:r>
              <a:rPr lang="vi-VN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– </a:t>
            </a:r>
            <a:r>
              <a:rPr lang="en-US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vi-VN" sz="28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24-  36 tháng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55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838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3499859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  <p:extLst>
      <p:ext uri="{BB962C8B-B14F-4D97-AF65-F5344CB8AC3E}">
        <p14:creationId xmlns:p14="http://schemas.microsoft.com/office/powerpoint/2010/main" val="278929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Nhận biết phân biệt to – nhỏ</a:t>
            </a:r>
          </a:p>
        </p:txBody>
      </p:sp>
    </p:spTree>
    <p:extLst>
      <p:ext uri="{BB962C8B-B14F-4D97-AF65-F5344CB8AC3E}">
        <p14:creationId xmlns:p14="http://schemas.microsoft.com/office/powerpoint/2010/main" val="24229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bóng tròn nhỏ</a:t>
            </a:r>
          </a:p>
        </p:txBody>
      </p:sp>
    </p:spTree>
    <p:extLst>
      <p:ext uri="{BB962C8B-B14F-4D97-AF65-F5344CB8AC3E}">
        <p14:creationId xmlns:p14="http://schemas.microsoft.com/office/powerpoint/2010/main" val="1328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cốc nhỏ</a:t>
            </a:r>
          </a:p>
        </p:txBody>
      </p:sp>
    </p:spTree>
    <p:extLst>
      <p:ext uri="{BB962C8B-B14F-4D97-AF65-F5344CB8AC3E}">
        <p14:creationId xmlns:p14="http://schemas.microsoft.com/office/powerpoint/2010/main" val="28785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nhỏ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 ghế to</a:t>
            </a:r>
          </a:p>
        </p:txBody>
      </p:sp>
    </p:spTree>
    <p:extLst>
      <p:ext uri="{BB962C8B-B14F-4D97-AF65-F5344CB8AC3E}">
        <p14:creationId xmlns:p14="http://schemas.microsoft.com/office/powerpoint/2010/main" val="22658498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“Bác tài xế giỏi”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–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15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  <p:extLst>
      <p:ext uri="{BB962C8B-B14F-4D97-AF65-F5344CB8AC3E}">
        <p14:creationId xmlns:p14="http://schemas.microsoft.com/office/powerpoint/2010/main" val="271293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2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</TotalTime>
  <Words>107</Words>
  <Application>Microsoft Office PowerPoint</Application>
  <PresentationFormat>On-screen Show (4:3)</PresentationFormat>
  <Paragraphs>17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UBND QUẬN LONG BIÊN TRƯỜNG MẦM NGUYỆT QUẾ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“Bác tài xế giỏi”</vt:lpstr>
      <vt:lpstr>PowerPoint Presentation</vt:lpstr>
      <vt:lpstr>Trò chơi: “Đôi chân khéo léo”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Techsi.vn</cp:lastModifiedBy>
  <cp:revision>8</cp:revision>
  <dcterms:created xsi:type="dcterms:W3CDTF">2022-04-23T14:54:05Z</dcterms:created>
  <dcterms:modified xsi:type="dcterms:W3CDTF">2024-08-06T18:05:01Z</dcterms:modified>
</cp:coreProperties>
</file>