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pPr/>
              <a:t>09/04/2024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501122" cy="108426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ĐÀO TẠO QUẬN LONG BIÊN</a:t>
            </a:r>
            <a:b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511" y="2708920"/>
            <a:ext cx="8358246" cy="3286148"/>
          </a:xfrm>
        </p:spPr>
        <p:txBody>
          <a:bodyPr>
            <a:normAutofit fontScale="92500" lnSpcReduction="10000"/>
          </a:bodyPr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THỂ CHẤT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BTPTC:Tay em.</a:t>
            </a:r>
          </a:p>
          <a:p>
            <a:pPr algn="l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VĐCB: Đi trên cầu thăng bằng.</a:t>
            </a:r>
          </a:p>
          <a:p>
            <a:pPr algn="l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TCVĐ: Bắt bướm.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15-20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hiện:Hoàng Thị Thuý An</a:t>
            </a:r>
          </a:p>
          <a:p>
            <a:pPr algn="l"/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 2023- 2024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96752"/>
            <a:ext cx="1661170" cy="166117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8579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TCVĐ:Bắt bướm.</a:t>
            </a:r>
            <a:endParaRPr lang="vi-VN" b="1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- Cô giới thiệu tên trò chơi, cách chơi: Cô cầm gậy giơ lên hạ xuống làm giống như cho bướm bay để trẻ nhảy lên bắt.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tổ chức cho trẻ chơi 2-3 lần.</a:t>
            </a:r>
          </a:p>
          <a:p>
            <a:endParaRPr lang="vi-VN" dirty="0"/>
          </a:p>
        </p:txBody>
      </p:sp>
      <p:pic>
        <p:nvPicPr>
          <p:cNvPr id="2" name="ra vuon hoa em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5720" y="414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Hồi tĩnh</a:t>
            </a:r>
            <a:r>
              <a:rPr lang="vi-VN" i="1" dirty="0" smtClean="0">
                <a:latin typeface="+mj-lt"/>
              </a:rPr>
              <a:t>: </a:t>
            </a:r>
            <a:r>
              <a:rPr lang="vi-VN" dirty="0" smtClean="0">
                <a:latin typeface="+mj-lt"/>
              </a:rPr>
              <a:t>Cho trẻ đi nhẹ nhàng trong sân tập.</a:t>
            </a:r>
            <a:endParaRPr lang="vi-VN" dirty="0">
              <a:latin typeface="+mj-lt"/>
            </a:endParaRPr>
          </a:p>
        </p:txBody>
      </p:sp>
      <p:pic>
        <p:nvPicPr>
          <p:cNvPr id="2" name="01 Unknown Artist - Track 01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3.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vi-VN" smtClean="0">
                <a:solidFill>
                  <a:srgbClr val="FF0000"/>
                </a:solidFill>
              </a:rPr>
              <a:t>Kết </a:t>
            </a:r>
            <a:r>
              <a:rPr lang="vi-VN" dirty="0" smtClean="0">
                <a:solidFill>
                  <a:srgbClr val="FF0000"/>
                </a:solidFill>
              </a:rPr>
              <a:t>thúc: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dirty="0" smtClean="0">
                <a:latin typeface="+mj-lt"/>
              </a:rPr>
              <a:t>Cô nhận xét tiết học động viên khen ngợi trẻ.</a:t>
            </a:r>
            <a:endParaRPr lang="vi-VN" dirty="0">
              <a:latin typeface="+mj-lt"/>
              <a:cs typeface="Times New Roman" pitchFamily="18" charset="0"/>
            </a:endParaRPr>
          </a:p>
        </p:txBody>
      </p:sp>
      <p:pic>
        <p:nvPicPr>
          <p:cNvPr id="4" name="Chi_ong_nau_-_Xuan_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vi-VN" sz="2800" b="1" dirty="0" smtClean="0">
                <a:latin typeface="+mj-lt"/>
              </a:rPr>
              <a:t>* Kiến thức</a:t>
            </a:r>
            <a:r>
              <a:rPr lang="vi-VN" sz="28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-Trẻ nhớ tên BTPTC, tên VĐCB, tên trò chơi.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Biết cách thực hiện các vận động.</a:t>
            </a:r>
          </a:p>
          <a:p>
            <a:pPr>
              <a:buNone/>
            </a:pPr>
            <a:r>
              <a:rPr lang="vi-VN" sz="2800" b="1" dirty="0" smtClean="0">
                <a:latin typeface="+mj-lt"/>
              </a:rPr>
              <a:t>* Kỹ năng</a:t>
            </a:r>
            <a:r>
              <a:rPr lang="vi-VN" sz="28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Rèn kỹ năng đi trên cầu thăng bằng không bị ngã.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Rèn kỹ năng nhảy cao bắt bướm.</a:t>
            </a:r>
          </a:p>
          <a:p>
            <a:pPr>
              <a:buNone/>
            </a:pPr>
            <a:r>
              <a:rPr lang="vi-VN" sz="2800" b="1" dirty="0" smtClean="0">
                <a:latin typeface="+mj-lt"/>
              </a:rPr>
              <a:t>* Thái độ:</a:t>
            </a:r>
            <a:endParaRPr lang="vi-VN" sz="2800" dirty="0" smtClean="0">
              <a:latin typeface="+mj-lt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-Trẻ ngoan, không xô đẩy bạn.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Hứng thú tham gia vào hoạt động.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II.CHUẨN BỊ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sz="2800" b="1" dirty="0" smtClean="0"/>
              <a:t/>
            </a:r>
            <a:br>
              <a:rPr lang="vi-VN" sz="2800" b="1" dirty="0" smtClean="0"/>
            </a:br>
            <a:r>
              <a:rPr lang="vi-VN" sz="2800" b="1" dirty="0" smtClean="0">
                <a:latin typeface="+mj-lt"/>
              </a:rPr>
              <a:t>* Đồ dùng của cô:</a:t>
            </a:r>
            <a:endParaRPr lang="en-US" sz="2800" b="1" dirty="0" smtClean="0">
              <a:latin typeface="+mj-lt"/>
            </a:endParaRPr>
          </a:p>
          <a:p>
            <a:pPr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- 2 cầu thăng bằng dài 2,5 - 3m, rộng 30cm, cao 15 - 20cm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Gậy dài 50cm 1 đầu buộc con bướm giấy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Nhạc tập thể dục cho trẻ (không lời)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Trang phục gọn gàng.</a:t>
            </a:r>
          </a:p>
          <a:p>
            <a:pPr>
              <a:buNone/>
            </a:pPr>
            <a:r>
              <a:rPr lang="vi-VN" sz="2800" b="1" dirty="0" smtClean="0">
                <a:latin typeface="+mj-lt"/>
              </a:rPr>
              <a:t>   * Đồ dùng của trẻ</a:t>
            </a:r>
            <a:endParaRPr lang="vi-VN" sz="2800" dirty="0" smtClean="0">
              <a:latin typeface="+mj-lt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 Trang phục gọn gàng.</a:t>
            </a:r>
          </a:p>
          <a:p>
            <a:pPr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III. CÁCH </a:t>
            </a:r>
            <a:r>
              <a:rPr lang="en-US" sz="3600" dirty="0" err="1" smtClean="0">
                <a:solidFill>
                  <a:srgbClr val="FF0000"/>
                </a:solidFill>
              </a:rPr>
              <a:t>TiẾN</a:t>
            </a:r>
            <a:r>
              <a:rPr lang="en-US" sz="3600" dirty="0" smtClean="0">
                <a:solidFill>
                  <a:srgbClr val="FF0000"/>
                </a:solidFill>
              </a:rPr>
              <a:t> HÀNH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/>
              <a:t>- </a:t>
            </a:r>
            <a:r>
              <a:rPr lang="vi-VN" dirty="0" smtClean="0">
                <a:latin typeface="+mj-lt"/>
              </a:rPr>
              <a:t>Cô và trẻ cùng hát bài: “Trời nắng, trời mưa”</a:t>
            </a:r>
            <a:endParaRPr lang="en-US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6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2123728"/>
            <a:ext cx="7614592" cy="47342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22256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/>
              <a:t>Khởi động</a:t>
            </a:r>
            <a:r>
              <a:rPr lang="vi-VN" sz="3200" dirty="0" smtClean="0"/>
              <a:t>: Cô và trẻ đi thường, chạy chậm, chạy nhanh, chạy chậm quanh sân, đứng thành vòng tròn</a:t>
            </a:r>
            <a:r>
              <a:rPr lang="vi-VN" sz="3200" b="1" dirty="0" smtClean="0"/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D 2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3789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BTPTC</a:t>
            </a:r>
            <a:r>
              <a:rPr lang="vi-VN" b="1" dirty="0" smtClean="0">
                <a:latin typeface="+mj-lt"/>
              </a:rPr>
              <a:t>: </a:t>
            </a:r>
            <a:r>
              <a:rPr lang="vi-VN" b="1" i="1" dirty="0" smtClean="0">
                <a:latin typeface="+mj-lt"/>
              </a:rPr>
              <a:t>Tay em.</a:t>
            </a:r>
            <a:endParaRPr lang="vi-VN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571480"/>
            <a:ext cx="2813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>
                <a:latin typeface="+mj-lt"/>
              </a:rPr>
              <a:t>Trọng động</a:t>
            </a:r>
          </a:p>
        </p:txBody>
      </p:sp>
      <p:pic>
        <p:nvPicPr>
          <p:cNvPr id="6" name="Bai_the_duc_buoi_sang_-_Xuan_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VĐCB:Đi trên cầu thăng bằng</a:t>
            </a:r>
            <a:r>
              <a:rPr lang="vi-VN" i="1" dirty="0" smtClean="0">
                <a:latin typeface="+mj-lt"/>
              </a:rPr>
              <a:t>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giới thiệu tên VĐCB.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làm mẫu lần 1: Hỏi trẻ tên bài tập.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làm mẫu lần 2: Chậm kết hợp phân tích động tác:</a:t>
            </a:r>
          </a:p>
          <a:p>
            <a:pPr>
              <a:buFontTx/>
              <a:buChar char="-"/>
            </a:pPr>
            <a:endParaRPr lang="vi-VN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vi-VN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TTCB</a:t>
            </a:r>
            <a:r>
              <a:rPr lang="vi-VN" dirty="0" smtClean="0">
                <a:latin typeface="+mj-lt"/>
              </a:rPr>
              <a:t>: Đứng trước vạch chuẩn mắt nhìn thẳng, 2 tay buông tự nhiên.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+ Đi: Bước lên cầu, tay dang ngang để giữ thăng bằng đi hết cầu bước xuống, tay buông.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hỏi trẻ cô vừa làm gì?</a:t>
            </a:r>
          </a:p>
          <a:p>
            <a:pPr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3082924"/>
          </a:xfrm>
        </p:spPr>
        <p:txBody>
          <a:bodyPr>
            <a:normAutofit fontScale="90000"/>
          </a:bodyPr>
          <a:lstStyle/>
          <a:p>
            <a:pPr algn="l"/>
            <a:r>
              <a:rPr lang="vi-VN" b="1" i="1" dirty="0" smtClean="0"/>
              <a:t>* Trẻ thực hiện: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sz="3600" dirty="0" smtClean="0"/>
              <a:t>- Lần 1: Cô cho lần lượt 2 bạn lên thực hiện.</a:t>
            </a:r>
            <a:br>
              <a:rPr lang="vi-VN" sz="3600" dirty="0" smtClean="0"/>
            </a:br>
            <a:r>
              <a:rPr lang="vi-VN" sz="3600" dirty="0" smtClean="0"/>
              <a:t>-</a:t>
            </a:r>
            <a:r>
              <a:rPr lang="en-US" sz="3600" dirty="0" smtClean="0"/>
              <a:t> </a:t>
            </a:r>
            <a:r>
              <a:rPr lang="vi-VN" sz="3600" dirty="0" smtClean="0"/>
              <a:t>Lần 2: Cho 4 bạn nối tiếp nhau đi .</a:t>
            </a:r>
            <a:br>
              <a:rPr lang="vi-VN" sz="3600" dirty="0" smtClean="0"/>
            </a:br>
            <a:r>
              <a:rPr lang="vi-VN" sz="3600" dirty="0" smtClean="0"/>
              <a:t>- Lần 3: Cho 2 tổ nối tiếp cùng thực hiện.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vi-VN" dirty="0"/>
          </a:p>
        </p:txBody>
      </p:sp>
      <p:pic>
        <p:nvPicPr>
          <p:cNvPr id="4" name="02 Unknown Artist - Track 02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0888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293</Words>
  <Application>Microsoft Office PowerPoint</Application>
  <PresentationFormat>On-screen Show (4:3)</PresentationFormat>
  <Paragraphs>50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PHÒNG GIÁO DỤC ĐÀO TẠO QUẬN LONG BIÊN TRƯỜNG MẦM NON NGUYỆT QUẾ</vt:lpstr>
      <vt:lpstr>I. MỤC ĐÍCH YÊU CẦU</vt:lpstr>
      <vt:lpstr>II.CHUẨN BỊ</vt:lpstr>
      <vt:lpstr>III. CÁCH TiẾN HÀNH</vt:lpstr>
      <vt:lpstr>2. Phương pháp và hình thức tổ chức  Khởi động: Cô và trẻ đi thường, chạy chậm, chạy nhanh, chạy chậm quanh sân, đứng thành vòng tròn. </vt:lpstr>
      <vt:lpstr>PowerPoint Presentation</vt:lpstr>
      <vt:lpstr>PowerPoint Presentation</vt:lpstr>
      <vt:lpstr>PowerPoint Presentation</vt:lpstr>
      <vt:lpstr>* Trẻ thực hiện:  - Lần 1: Cô cho lần lượt 2 bạn lên thực hiện. - Lần 2: Cho 4 bạn nối tiếp nhau đi . - Lần 3: Cho 2 tổ nối tiếp cùng thực hiện.  </vt:lpstr>
      <vt:lpstr>PowerPoint Presentation</vt:lpstr>
      <vt:lpstr>PowerPoint Presentation</vt:lpstr>
      <vt:lpstr>3. Kết thúc: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Windows 10</cp:lastModifiedBy>
  <cp:revision>27</cp:revision>
  <dcterms:created xsi:type="dcterms:W3CDTF">2019-09-25T06:07:30Z</dcterms:created>
  <dcterms:modified xsi:type="dcterms:W3CDTF">2024-04-09T03:08:55Z</dcterms:modified>
</cp:coreProperties>
</file>