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84" r:id="rId4"/>
    <p:sldId id="283" r:id="rId5"/>
    <p:sldId id="281" r:id="rId6"/>
    <p:sldId id="285" r:id="rId7"/>
    <p:sldId id="286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57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276" y="2786058"/>
            <a:ext cx="506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THỂ CHẤT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172200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2023- 2024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798" y="12013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 smtClean="0">
                <a:solidFill>
                  <a:prstClr val="black"/>
                </a:solidFill>
                <a:latin typeface="Times New Roman"/>
              </a:rPr>
              <a:t>PHÒNG GIÁO DỤC VÀ ĐÀO TẠO QUẬN LONG BIÊN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3151" y="666093"/>
            <a:ext cx="4477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solidFill>
                  <a:prstClr val="black"/>
                </a:solidFill>
                <a:latin typeface="Times New Roman"/>
              </a:rPr>
              <a:t>TRƯỜNG MẦM </a:t>
            </a:r>
            <a:r>
              <a:rPr lang="vi-VN" sz="2000" b="1" smtClean="0">
                <a:solidFill>
                  <a:prstClr val="black"/>
                </a:solidFill>
                <a:latin typeface="Times New Roman"/>
              </a:rPr>
              <a:t>NON </a:t>
            </a:r>
            <a:r>
              <a:rPr lang="en-US" sz="2000" b="1" smtClean="0">
                <a:solidFill>
                  <a:prstClr val="black"/>
                </a:solidFill>
                <a:latin typeface="Times New Roman"/>
              </a:rPr>
              <a:t>NGUYỆT QUẾ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6" y="3916506"/>
            <a:ext cx="4250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latin typeface="+mj-lt"/>
              </a:rPr>
              <a:t>BTPTC</a:t>
            </a:r>
            <a:r>
              <a:rPr lang="vi-VN" sz="2000" b="1" dirty="0">
                <a:latin typeface="+mj-lt"/>
              </a:rPr>
              <a:t>: Tập với nơ.</a:t>
            </a:r>
            <a:r>
              <a:rPr lang="vi-VN" sz="2000" b="1">
                <a:latin typeface="+mj-lt"/>
              </a:rPr>
              <a:t/>
            </a:r>
            <a:br>
              <a:rPr lang="vi-VN" sz="2000" b="1">
                <a:latin typeface="+mj-lt"/>
              </a:rPr>
            </a:br>
            <a:r>
              <a:rPr lang="vi-VN" sz="2000" b="1" smtClean="0">
                <a:latin typeface="+mj-lt"/>
              </a:rPr>
              <a:t>VĐCB</a:t>
            </a:r>
            <a:r>
              <a:rPr lang="vi-VN" sz="2000" b="1" dirty="0">
                <a:latin typeface="+mj-lt"/>
              </a:rPr>
              <a:t>: Đi trong đường </a:t>
            </a:r>
            <a:r>
              <a:rPr lang="vi-VN" sz="2000" b="1" smtClean="0">
                <a:latin typeface="+mj-lt"/>
              </a:rPr>
              <a:t>hẹp</a:t>
            </a:r>
            <a:r>
              <a:rPr lang="en-US" sz="2000" b="1" smtClean="0">
                <a:latin typeface="+mj-lt"/>
              </a:rPr>
              <a:t>.</a:t>
            </a:r>
            <a:endParaRPr lang="en-US" sz="2000" b="1">
              <a:latin typeface="+mj-lt"/>
            </a:endParaRPr>
          </a:p>
          <a:p>
            <a:r>
              <a:rPr lang="vi-VN" sz="2000" b="1" smtClean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TCVĐ: Nu na nu </a:t>
            </a:r>
            <a:r>
              <a:rPr lang="vi-VN" sz="2000" b="1">
                <a:latin typeface="+mj-lt"/>
              </a:rPr>
              <a:t>nống</a:t>
            </a:r>
            <a:r>
              <a:rPr lang="vi-VN" sz="2000" b="1" smtClean="0">
                <a:latin typeface="+mj-lt"/>
              </a:rPr>
              <a:t>.</a:t>
            </a:r>
            <a:endParaRPr lang="en-US" sz="2000" b="1" smtClean="0">
              <a:latin typeface="+mj-lt"/>
            </a:endParaRPr>
          </a:p>
          <a:p>
            <a:r>
              <a:rPr lang="en-US" sz="2000" b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               GV: Hoàng Thị Thuý An</a:t>
            </a:r>
            <a:endParaRPr lang="en-US" sz="2000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31" y="1274023"/>
            <a:ext cx="1377033" cy="13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V.A – Búp B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692696"/>
            <a:ext cx="68225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chức</a:t>
            </a:r>
            <a:r>
              <a:rPr lang="en-US" dirty="0" smtClean="0">
                <a:latin typeface="Time New Roman"/>
                <a:cs typeface="Times New Roman" pitchFamily="18" charset="0"/>
              </a:rPr>
              <a:t/>
            </a:r>
            <a:br>
              <a:rPr lang="en-US" dirty="0" smtClean="0">
                <a:latin typeface="Time New Roman"/>
                <a:cs typeface="Times New Roman" pitchFamily="18" charset="0"/>
              </a:rPr>
            </a:br>
            <a:r>
              <a:rPr lang="en-US" sz="2000" dirty="0" smtClean="0">
                <a:latin typeface="Time New Roman"/>
                <a:cs typeface="Times New Roman" pitchFamily="18" charset="0"/>
              </a:rPr>
              <a:t/>
            </a:r>
            <a:br>
              <a:rPr lang="en-US" sz="2000" dirty="0" smtClean="0">
                <a:latin typeface="Time New Roman"/>
                <a:cs typeface="Times New Roman" pitchFamily="18" charset="0"/>
              </a:rPr>
            </a:br>
            <a:r>
              <a:rPr lang="vi-VN" b="1" dirty="0" smtClean="0">
                <a:latin typeface="Time New Roman"/>
              </a:rPr>
              <a:t>Khởi động</a:t>
            </a:r>
            <a:r>
              <a:rPr lang="vi-VN" dirty="0" smtClean="0">
                <a:latin typeface="Time New Roman"/>
              </a:rPr>
              <a:t>: Cô và trẻ đi thường, chạy chậm, chạy nhanh, chạy chậm quanh sân, đứng thành vòng tròn</a:t>
            </a:r>
            <a:r>
              <a:rPr lang="vi-VN" b="1" dirty="0" smtClean="0">
                <a:latin typeface="Time New Roman"/>
              </a:rPr>
              <a:t>.</a:t>
            </a:r>
            <a:r>
              <a:rPr lang="en-US" sz="2000" dirty="0" smtClean="0">
                <a:latin typeface="Time New Roman"/>
                <a:cs typeface="Times New Roman" pitchFamily="18" charset="0"/>
              </a:rPr>
              <a:t/>
            </a:r>
            <a:br>
              <a:rPr lang="en-US" sz="2000" dirty="0" smtClean="0">
                <a:latin typeface="Time New Roman"/>
                <a:cs typeface="Times New Roman" pitchFamily="18" charset="0"/>
              </a:rPr>
            </a:br>
            <a:endParaRPr lang="en-US" sz="2000" dirty="0" smtClean="0">
              <a:latin typeface="Time New Roman"/>
              <a:cs typeface="Times New Roman" pitchFamily="18" charset="0"/>
            </a:endParaRPr>
          </a:p>
          <a:p>
            <a:r>
              <a:rPr lang="vi-VN" b="1" dirty="0" smtClean="0"/>
              <a:t>Trọng động</a:t>
            </a:r>
            <a:r>
              <a:rPr lang="en-US" b="1" dirty="0" smtClean="0"/>
              <a:t>:</a:t>
            </a:r>
          </a:p>
          <a:p>
            <a:r>
              <a:rPr lang="vi-VN" dirty="0" smtClean="0">
                <a:latin typeface="+mj-lt"/>
              </a:rPr>
              <a:t>BTPTC:  Tập với nơ.</a:t>
            </a:r>
          </a:p>
          <a:p>
            <a:r>
              <a:rPr lang="vi-VN" dirty="0" smtClean="0">
                <a:latin typeface="+mj-lt"/>
              </a:rPr>
              <a:t>ĐT1</a:t>
            </a:r>
            <a:r>
              <a:rPr lang="vi-VN" dirty="0">
                <a:latin typeface="+mj-lt"/>
              </a:rPr>
              <a:t>: Tay đưa  ra trước , lên cao (4l x 2n)      </a:t>
            </a:r>
          </a:p>
          <a:p>
            <a:r>
              <a:rPr lang="vi-VN" dirty="0">
                <a:latin typeface="+mj-lt"/>
              </a:rPr>
              <a:t>ĐT2: Co từng chân lên, đổi chân (6l x 2n)  </a:t>
            </a:r>
          </a:p>
          <a:p>
            <a:r>
              <a:rPr lang="vi-VN" dirty="0">
                <a:latin typeface="+mj-lt"/>
              </a:rPr>
              <a:t>ĐT3: Tay chống hông, lắc lư mình (4l x 2n)  </a:t>
            </a:r>
          </a:p>
          <a:p>
            <a:r>
              <a:rPr lang="vi-VN" dirty="0">
                <a:latin typeface="+mj-lt"/>
              </a:rPr>
              <a:t>ĐT4: Bật nhảy tại chỗ (</a:t>
            </a:r>
            <a:r>
              <a:rPr lang="en-US" dirty="0">
                <a:latin typeface="+mj-lt"/>
              </a:rPr>
              <a:t>4</a:t>
            </a:r>
            <a:r>
              <a:rPr lang="vi-VN" dirty="0">
                <a:latin typeface="+mj-lt"/>
              </a:rPr>
              <a:t>lx </a:t>
            </a:r>
            <a:r>
              <a:rPr lang="en-US" dirty="0">
                <a:latin typeface="+mj-lt"/>
              </a:rPr>
              <a:t>2</a:t>
            </a:r>
            <a:r>
              <a:rPr lang="vi-VN" dirty="0">
                <a:latin typeface="+mj-lt"/>
              </a:rPr>
              <a:t>n)</a:t>
            </a:r>
          </a:p>
          <a:p>
            <a:endParaRPr lang="en-US" dirty="0">
              <a:latin typeface="Time New Roman"/>
            </a:endParaRPr>
          </a:p>
        </p:txBody>
      </p:sp>
      <p:pic>
        <p:nvPicPr>
          <p:cNvPr id="2" name="TD Gia Thuong 2016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4725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latin typeface="+mj-lt"/>
              </a:rPr>
              <a:t>VĐCB: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vi-VN" sz="2800" b="1" i="1" dirty="0" smtClean="0">
                <a:latin typeface="+mj-lt"/>
              </a:rPr>
              <a:t>Đi </a:t>
            </a:r>
            <a:r>
              <a:rPr lang="en-US" sz="2800" b="1" i="1" dirty="0" err="1" smtClean="0">
                <a:latin typeface="+mj-lt"/>
              </a:rPr>
              <a:t>trong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đường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hẹp</a:t>
            </a:r>
            <a:r>
              <a:rPr lang="en-US" sz="2800" b="1" i="1" dirty="0" smtClean="0">
                <a:latin typeface="+mj-lt"/>
              </a:rPr>
              <a:t>.</a:t>
            </a:r>
            <a:endParaRPr lang="en-US" sz="2000" b="1" i="1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- </a:t>
            </a:r>
            <a:r>
              <a:rPr lang="vi-VN" sz="2000" dirty="0">
                <a:latin typeface="+mj-lt"/>
              </a:rPr>
              <a:t>Cô giới thiệu tên VĐCB.</a:t>
            </a:r>
          </a:p>
          <a:p>
            <a:pPr>
              <a:buNone/>
            </a:pPr>
            <a:r>
              <a:rPr lang="vi-VN" sz="2000" dirty="0">
                <a:latin typeface="+mj-lt"/>
              </a:rPr>
              <a:t>- Cô làm mẫu lần 1: Hỏi trẻ tên bài tập.</a:t>
            </a:r>
          </a:p>
          <a:p>
            <a:pPr>
              <a:buNone/>
            </a:pPr>
            <a:r>
              <a:rPr lang="vi-VN" sz="2000" dirty="0">
                <a:latin typeface="+mj-lt"/>
              </a:rPr>
              <a:t>- Cô làm mẫu lần 2: Chậm kết hợp phân tích động </a:t>
            </a:r>
            <a:r>
              <a:rPr lang="vi-VN" sz="2000" dirty="0" smtClean="0">
                <a:latin typeface="+mj-lt"/>
              </a:rPr>
              <a:t>tác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908720"/>
            <a:ext cx="47704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800" b="1" dirty="0" smtClean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 New Roman"/>
              </a:rPr>
              <a:t>thực</a:t>
            </a:r>
            <a:r>
              <a:rPr lang="en-US" sz="28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 New Roman"/>
              </a:rPr>
              <a:t>hiện</a:t>
            </a:r>
            <a:r>
              <a:rPr lang="en-US" sz="2000" b="1" dirty="0" smtClean="0">
                <a:solidFill>
                  <a:srgbClr val="333333"/>
                </a:solidFill>
                <a:latin typeface="Time New Roman"/>
              </a:rPr>
              <a:t>:</a:t>
            </a:r>
          </a:p>
          <a:p>
            <a:r>
              <a:rPr lang="vi-VN" sz="2000" dirty="0"/>
              <a:t>- Lần 1: Cô cho lần lượt 2 bạn đi.</a:t>
            </a:r>
          </a:p>
          <a:p>
            <a:r>
              <a:rPr lang="en-US" sz="2000" dirty="0" smtClean="0"/>
              <a:t>-  </a:t>
            </a:r>
            <a:r>
              <a:rPr lang="vi-VN" sz="2000" dirty="0" smtClean="0"/>
              <a:t>Lần </a:t>
            </a:r>
            <a:r>
              <a:rPr lang="vi-VN" sz="2000" dirty="0"/>
              <a:t>2: Cho 2 tổ thi đua nhau lên </a:t>
            </a:r>
            <a:r>
              <a:rPr lang="vi-VN" sz="2000" dirty="0" smtClean="0"/>
              <a:t>đ</a:t>
            </a:r>
            <a:r>
              <a:rPr lang="en-US" sz="2000" dirty="0" smtClean="0"/>
              <a:t>I</a:t>
            </a:r>
          </a:p>
          <a:p>
            <a:r>
              <a:rPr lang="vi-VN" sz="2000" dirty="0" smtClean="0"/>
              <a:t>- </a:t>
            </a:r>
            <a:r>
              <a:rPr lang="vi-VN" sz="2000" dirty="0"/>
              <a:t>Lần 3 : Cho cả lớp nối đuôi nhau đi</a:t>
            </a:r>
            <a:r>
              <a:rPr lang="vi-VN" sz="2000" dirty="0" smtClean="0"/>
              <a:t>.</a:t>
            </a:r>
            <a:endParaRPr lang="vi-VN" sz="4400" dirty="0"/>
          </a:p>
          <a:p>
            <a:endParaRPr lang="en-US" sz="4400" b="1" dirty="0"/>
          </a:p>
        </p:txBody>
      </p:sp>
      <p:pic>
        <p:nvPicPr>
          <p:cNvPr id="2" name="nhạc trò chơi thi đ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1052736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333333"/>
                </a:solidFill>
                <a:latin typeface="Time New Roman"/>
              </a:rPr>
              <a:t>* TCVĐ: Nu na nu nống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Cô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giới thiệu tên trò chơi, cách chơi: Cô  và trẻ ngồi xuống duỗi chân và vỗ nhẹ vào từng chân chơi theo lời bài hát. Khi đến câu “tùng tùng” co 2 chân lại và dậm mạnh xuống  sàn nhà.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83671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+mj-lt"/>
              </a:rPr>
              <a:t>Hồi tĩnh</a:t>
            </a:r>
            <a:r>
              <a:rPr lang="vi-VN" sz="3200" i="1" dirty="0">
                <a:latin typeface="+mj-lt"/>
              </a:rPr>
              <a:t>: </a:t>
            </a:r>
            <a:r>
              <a:rPr lang="vi-VN" sz="3200" dirty="0" smtClean="0">
                <a:latin typeface="+mj-lt"/>
              </a:rPr>
              <a:t>Cho </a:t>
            </a:r>
            <a:r>
              <a:rPr lang="vi-VN" sz="3200" dirty="0">
                <a:latin typeface="+mj-lt"/>
              </a:rPr>
              <a:t>trẻ đi nhẹ nhàng trong sân tập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448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24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2400" b="1" dirty="0">
                <a:solidFill>
                  <a:srgbClr val="333333"/>
                </a:solidFill>
                <a:latin typeface="Time New Roman"/>
              </a:rPr>
              <a:t>: 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6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166</Words>
  <Application>Microsoft Office PowerPoint</Application>
  <PresentationFormat>On-screen Show (4:3)</PresentationFormat>
  <Paragraphs>28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10</cp:lastModifiedBy>
  <cp:revision>44</cp:revision>
  <dcterms:created xsi:type="dcterms:W3CDTF">2018-10-20T05:57:48Z</dcterms:created>
  <dcterms:modified xsi:type="dcterms:W3CDTF">2024-03-27T08:17:41Z</dcterms:modified>
</cp:coreProperties>
</file>