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270" r:id="rId10"/>
    <p:sldId id="271" r:id="rId11"/>
    <p:sldId id="264" r:id="rId12"/>
    <p:sldId id="265" r:id="rId13"/>
    <p:sldId id="266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758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427871"/>
            <a:ext cx="7772400" cy="68580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DỤC- ĐÀO TẠO QUẬN LONG BIÊN</a:t>
            </a:r>
            <a:b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NGUYỆT QUẾ</a:t>
            </a:r>
            <a:endParaRPr lang="en-US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752600" y="2895599"/>
            <a:ext cx="5638800" cy="990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PHÁT TRIỂN NGÔN NGỮ</a:t>
            </a:r>
            <a:endParaRPr lang="en-US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en-US" sz="35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l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198203"/>
            <a:ext cx="5943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 : Động vật</a:t>
            </a:r>
          </a:p>
          <a:p>
            <a:r>
              <a:rPr lang="vi-VN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tài: Truyện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Sóc Nâu nhanh trí- T2</a:t>
            </a:r>
            <a:endParaRPr lang="vi-V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 dạy: Hoàng Thị Thúy An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6172200"/>
            <a:ext cx="3009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980" y="1942622"/>
            <a:ext cx="887038" cy="8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CÔ KỂ LẦN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vi-VN" dirty="0">
                <a:solidFill>
                  <a:srgbClr val="FF0000"/>
                </a:solidFill>
              </a:rPr>
              <a:t>Cô  diễn rối cho trẻ xem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2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83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74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26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295400"/>
          </a:xfrm>
        </p:spPr>
        <p:txBody>
          <a:bodyPr/>
          <a:lstStyle/>
          <a:p>
            <a:r>
              <a:rPr lang="en-US" b="1" dirty="0">
                <a:solidFill>
                  <a:srgbClr val="BD758F"/>
                </a:solidFill>
                <a:latin typeface="Times New Roman" pitchFamily="18" charset="0"/>
                <a:cs typeface="Times New Roman" pitchFamily="18" charset="0"/>
              </a:rPr>
              <a:t>Chân thành cảm ơn</a:t>
            </a:r>
          </a:p>
        </p:txBody>
      </p:sp>
    </p:spTree>
    <p:extLst>
      <p:ext uri="{BB962C8B-B14F-4D97-AF65-F5344CB8AC3E}">
        <p14:creationId xmlns:p14="http://schemas.microsoft.com/office/powerpoint/2010/main" val="39702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I: MỤC ĐÍCH- YÊU CẦU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1: Kiến thức:</a:t>
            </a:r>
          </a:p>
          <a:p>
            <a:pPr>
              <a:buFontTx/>
              <a:buChar char="-"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Trẻ biết tên truyện, tên tác giả</a:t>
            </a:r>
          </a:p>
          <a:p>
            <a:pPr>
              <a:buFontTx/>
              <a:buChar char="-"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Trẻ biết nội dung câu truyện</a:t>
            </a:r>
          </a:p>
          <a:p>
            <a:pPr marL="0" indent="0">
              <a:buNone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2: Kỹ năng: </a:t>
            </a:r>
          </a:p>
          <a:p>
            <a:pPr marL="0" indent="0">
              <a:buNone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- Trẻ không nói ngọng, trả lời to, rõ ràng</a:t>
            </a:r>
          </a:p>
          <a:p>
            <a:pPr marL="0" indent="0">
              <a:buNone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3: Thái độ:</a:t>
            </a:r>
          </a:p>
          <a:p>
            <a:pPr>
              <a:buFontTx/>
              <a:buChar char="-"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Trẻ thích thú tham gia cùng cô và các bạn</a:t>
            </a:r>
          </a:p>
          <a:p>
            <a:pPr>
              <a:buFontTx/>
              <a:buChar char="-"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Trẻ biết đoàn kết với các bạn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29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dirty="0">
                <a:solidFill>
                  <a:srgbClr val="FF0000"/>
                </a:solidFill>
                <a:latin typeface="+mj-lt"/>
              </a:rPr>
              <a:t>1: Đồ dùng của cô</a:t>
            </a:r>
          </a:p>
          <a:p>
            <a:r>
              <a:rPr lang="pt-BR" sz="3600" dirty="0">
                <a:solidFill>
                  <a:srgbClr val="FF0000"/>
                </a:solidFill>
                <a:latin typeface="+mj-lt"/>
              </a:rPr>
              <a:t>- Tranh vẽ minh hoạ câu chuyện.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  <a:p>
            <a:r>
              <a:rPr lang="pt-BR" sz="3600" dirty="0">
                <a:solidFill>
                  <a:srgbClr val="FF0000"/>
                </a:solidFill>
                <a:latin typeface="+mj-lt"/>
              </a:rPr>
              <a:t>- Phim hoạt hình về câu chuyện.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  <a:p>
            <a:r>
              <a:rPr lang="pt-BR" sz="3600" dirty="0">
                <a:solidFill>
                  <a:srgbClr val="FF0000"/>
                </a:solidFill>
                <a:latin typeface="+mj-lt"/>
              </a:rPr>
              <a:t>- Đàn nhạc: Trời nắng trời mưa.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3600" dirty="0">
                <a:solidFill>
                  <a:srgbClr val="FF0000"/>
                </a:solidFill>
                <a:latin typeface="+mj-lt"/>
              </a:rPr>
              <a:t>2: Đồ dùng của trẻ</a:t>
            </a:r>
          </a:p>
          <a:p>
            <a:r>
              <a:rPr lang="pt-BR" sz="3600" dirty="0">
                <a:solidFill>
                  <a:srgbClr val="FF0000"/>
                </a:solidFill>
                <a:latin typeface="+mj-lt"/>
              </a:rPr>
              <a:t>- Trang phục gọn gàng.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  <a:p>
            <a:r>
              <a:rPr lang="pt-BR" sz="3600" dirty="0">
                <a:solidFill>
                  <a:srgbClr val="FF0000"/>
                </a:solidFill>
                <a:latin typeface="+mj-lt"/>
              </a:rPr>
              <a:t>- Chỗ ngồi cho trẻ.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71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III: CÁCH TIẾN 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7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4953000" cy="762000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Ổn định tổ chức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685800"/>
            <a:ext cx="4547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III: CÁCH TIẾN HÀNH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276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Cô và trẻ hát «Trời nắng, trời mưa»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TroiNangTroiMua-V.A-2802169_h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92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12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0418" y="533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KỂ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LẦN 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ac khong 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7345" y="3657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8288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hỏi trẻ về 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Tên truyện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Tên nhân vật trong truyện</a:t>
            </a:r>
          </a:p>
        </p:txBody>
      </p:sp>
    </p:spTree>
    <p:extLst>
      <p:ext uri="{BB962C8B-B14F-4D97-AF65-F5344CB8AC3E}">
        <p14:creationId xmlns:p14="http://schemas.microsoft.com/office/powerpoint/2010/main" val="180476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362200"/>
            <a:ext cx="6892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KỂ LẦN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Kể trên tranh truyện</a:t>
            </a:r>
          </a:p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Hoặc trên powpoit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ac khong 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600" y="434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Giaó dục trẻ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trẻ biết yêu quý bạn bè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Biết tìm cách vượt qua khó khăn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238</Words>
  <Application>Microsoft Office PowerPoint</Application>
  <PresentationFormat>On-screen Show (4:3)</PresentationFormat>
  <Paragraphs>40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PHÒNG GIÁO DỤC- ĐÀO TẠO QUẬN LONG BIÊN TRƯỜNG MẦM NON NGUYỆT QUẾ</vt:lpstr>
      <vt:lpstr>I: MỤC ĐÍCH- YÊU CẦU</vt:lpstr>
      <vt:lpstr>II: CHUẨN BỊ</vt:lpstr>
      <vt:lpstr>III: CÁCH TIẾN HÀNH</vt:lpstr>
      <vt:lpstr>1: Ổn định tổ chức</vt:lpstr>
      <vt:lpstr>PowerPoint Presentation</vt:lpstr>
      <vt:lpstr>PowerPoint Presentation</vt:lpstr>
      <vt:lpstr>PowerPoint Presentation</vt:lpstr>
      <vt:lpstr>Giaó dục trẻ</vt:lpstr>
      <vt:lpstr>CÔ KỂ LẦN 3</vt:lpstr>
      <vt:lpstr>PowerPoint Presentation</vt:lpstr>
      <vt:lpstr>PowerPoint Presentation</vt:lpstr>
      <vt:lpstr>PowerPoint Presentation</vt:lpstr>
      <vt:lpstr>Chân thành cảm ơn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DỤC- ĐÀO TẠO QUẬN LONG BIÊN TRƯỜNG MẦM NON GIA THƯỢNG</dc:title>
  <dc:creator>Administrator</dc:creator>
  <cp:lastModifiedBy>Administrator</cp:lastModifiedBy>
  <cp:revision>12</cp:revision>
  <dcterms:created xsi:type="dcterms:W3CDTF">2006-08-16T00:00:00Z</dcterms:created>
  <dcterms:modified xsi:type="dcterms:W3CDTF">2024-03-13T12:57:45Z</dcterms:modified>
</cp:coreProperties>
</file>