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91" r:id="rId1"/>
  </p:sldMasterIdLst>
  <p:sldIdLst>
    <p:sldId id="256" r:id="rId2"/>
    <p:sldId id="257" r:id="rId3"/>
    <p:sldId id="259" r:id="rId4"/>
    <p:sldId id="268" r:id="rId5"/>
    <p:sldId id="270" r:id="rId6"/>
    <p:sldId id="266" r:id="rId7"/>
    <p:sldId id="269" r:id="rId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1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2697" y="1300787"/>
            <a:ext cx="706060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2697" y="3886202"/>
            <a:ext cx="706060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22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58" y="4289374"/>
            <a:ext cx="8421101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2605" y="698261"/>
            <a:ext cx="7980807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5108728"/>
            <a:ext cx="8421117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178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3" y="609601"/>
            <a:ext cx="8421117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4204821"/>
            <a:ext cx="8421117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5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047" y="872589"/>
            <a:ext cx="7558486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98024" y="3610032"/>
            <a:ext cx="7111243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4372798"/>
            <a:ext cx="8421117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9095" y="887859"/>
            <a:ext cx="592462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04308" y="3120015"/>
            <a:ext cx="59977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5308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3" y="2138723"/>
            <a:ext cx="8421117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3" y="4662335"/>
            <a:ext cx="8421117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149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42443" y="609600"/>
            <a:ext cx="8421117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42442" y="2367093"/>
            <a:ext cx="268041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42442" y="2943357"/>
            <a:ext cx="268041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17567" y="2367093"/>
            <a:ext cx="267436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08597" y="2943357"/>
            <a:ext cx="268397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78305" y="2367093"/>
            <a:ext cx="2685254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78305" y="2943357"/>
            <a:ext cx="2685254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34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742443" y="610772"/>
            <a:ext cx="8421117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42442" y="4204820"/>
            <a:ext cx="267833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42442" y="2367093"/>
            <a:ext cx="2678333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42442" y="4781082"/>
            <a:ext cx="2678333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09742" y="4204820"/>
            <a:ext cx="268273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608595" y="2367093"/>
            <a:ext cx="268397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608595" y="4781082"/>
            <a:ext cx="268397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78306" y="4204820"/>
            <a:ext cx="2681804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478305" y="2367093"/>
            <a:ext cx="268525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478203" y="4781080"/>
            <a:ext cx="2685356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512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742443" y="2367095"/>
            <a:ext cx="8421117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98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609603"/>
            <a:ext cx="2074578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742443" y="609603"/>
            <a:ext cx="6222713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59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742441" y="2367094"/>
            <a:ext cx="8420609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18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2" y="828565"/>
            <a:ext cx="8410799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42" y="3657459"/>
            <a:ext cx="8410799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219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42443" y="618519"/>
            <a:ext cx="8421116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742441" y="2367094"/>
            <a:ext cx="4148647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014912" y="2367094"/>
            <a:ext cx="4148138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42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42443" y="618519"/>
            <a:ext cx="8421116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1392" y="2371018"/>
            <a:ext cx="3959698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742442" y="3051014"/>
            <a:ext cx="414864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97094" y="2371018"/>
            <a:ext cx="396646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014913" y="3051014"/>
            <a:ext cx="4148139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4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063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7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2" y="609600"/>
            <a:ext cx="3197747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4125926" y="609602"/>
            <a:ext cx="5037632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42" y="2632852"/>
            <a:ext cx="3197748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4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43" y="609600"/>
            <a:ext cx="4473753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21293" y="609601"/>
            <a:ext cx="325633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458" y="2632854"/>
            <a:ext cx="4473738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3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906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43" y="618519"/>
            <a:ext cx="8421116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43" y="2367095"/>
            <a:ext cx="8421117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38974" y="5883277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43" y="5883277"/>
            <a:ext cx="5421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2636" y="5883277"/>
            <a:ext cx="6209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2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  <p:sldLayoutId id="2147484104" r:id="rId13"/>
    <p:sldLayoutId id="2147484105" r:id="rId14"/>
    <p:sldLayoutId id="2147484106" r:id="rId15"/>
    <p:sldLayoutId id="2147484107" r:id="rId16"/>
    <p:sldLayoutId id="214748410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14583" y="3551798"/>
            <a:ext cx="7808051" cy="144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2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92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9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9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9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9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 </a:t>
            </a:r>
            <a:r>
              <a:rPr lang="en-US" sz="29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9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9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92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92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2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92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9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3 - 4 </a:t>
            </a:r>
            <a:r>
              <a:rPr lang="en-US" sz="292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92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583" y="95566"/>
            <a:ext cx="700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50560"/>
            <a:ext cx="1751238" cy="3364502"/>
          </a:xfrm>
          <a:prstGeom prst="rect">
            <a:avLst/>
          </a:prstGeom>
        </p:spPr>
      </p:pic>
      <p:pic>
        <p:nvPicPr>
          <p:cNvPr id="11" name="Picture 1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4854">
            <a:off x="1197789" y="6097599"/>
            <a:ext cx="1111845" cy="98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4854">
            <a:off x="3715415" y="6097601"/>
            <a:ext cx="1111845" cy="98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2E81ED98BCDC4AE1AC88214618D0F62C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26" y="3901304"/>
            <a:ext cx="2317296" cy="218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6191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x5312238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269" y="642938"/>
            <a:ext cx="6191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4854">
            <a:off x="6815480" y="5594334"/>
            <a:ext cx="1111845" cy="98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86" y="606374"/>
            <a:ext cx="2104349" cy="21043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85996" y="2421825"/>
            <a:ext cx="426212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</a:p>
          <a:p>
            <a:pPr algn="ctr"/>
            <a:r>
              <a:rPr lang="en-US" sz="2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  <a:endParaRPr lang="en-US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5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5734594"/>
          </a:xfrm>
        </p:spPr>
      </p:pic>
      <p:sp>
        <p:nvSpPr>
          <p:cNvPr id="5" name="TextBox 4"/>
          <p:cNvSpPr txBox="1"/>
          <p:nvPr/>
        </p:nvSpPr>
        <p:spPr>
          <a:xfrm>
            <a:off x="2675605" y="5665366"/>
            <a:ext cx="5003987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71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71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lang="en-US" sz="71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7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" y="0"/>
            <a:ext cx="9906000" cy="6858000"/>
          </a:xfrm>
        </p:spPr>
      </p:pic>
      <p:sp>
        <p:nvSpPr>
          <p:cNvPr id="5" name="Oval Callout 4"/>
          <p:cNvSpPr/>
          <p:nvPr/>
        </p:nvSpPr>
        <p:spPr>
          <a:xfrm>
            <a:off x="22621" y="1900179"/>
            <a:ext cx="1272234" cy="814765"/>
          </a:xfrm>
          <a:prstGeom prst="wedgeEllipseCallout">
            <a:avLst>
              <a:gd name="adj1" fmla="val 24601"/>
              <a:gd name="adj2" fmla="val 883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2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2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526356" y="1014650"/>
            <a:ext cx="1271417" cy="861252"/>
          </a:xfrm>
          <a:prstGeom prst="wedgeEllipseCallout">
            <a:avLst>
              <a:gd name="adj1" fmla="val -22261"/>
              <a:gd name="adj2" fmla="val 1200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Vẩy</a:t>
            </a:r>
            <a:r>
              <a:rPr lang="en-US" sz="22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2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8281708" y="1315526"/>
            <a:ext cx="1330022" cy="861252"/>
          </a:xfrm>
          <a:prstGeom prst="wedgeEllipseCallout">
            <a:avLst>
              <a:gd name="adj1" fmla="val -22261"/>
              <a:gd name="adj2" fmla="val 1200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9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9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92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 rot="21335653">
            <a:off x="1076206" y="1024678"/>
            <a:ext cx="1763413" cy="891671"/>
          </a:xfrm>
          <a:prstGeom prst="wedgeEllipseCallout">
            <a:avLst>
              <a:gd name="adj1" fmla="val -12448"/>
              <a:gd name="adj2" fmla="val 1137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9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9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92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 rot="9841033" flipV="1">
            <a:off x="28286" y="4075073"/>
            <a:ext cx="1374336" cy="950697"/>
          </a:xfrm>
          <a:prstGeom prst="wedgeEllipseCallout">
            <a:avLst>
              <a:gd name="adj1" fmla="val 4461"/>
              <a:gd name="adj2" fmla="val -926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2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2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 rot="9537550" flipV="1">
            <a:off x="5004890" y="4840426"/>
            <a:ext cx="1388291" cy="979103"/>
          </a:xfrm>
          <a:prstGeom prst="wedgeEllipseCallout">
            <a:avLst>
              <a:gd name="adj1" fmla="val 68361"/>
              <a:gd name="adj2" fmla="val -635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22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2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3704204" y="2176778"/>
            <a:ext cx="1822152" cy="861252"/>
          </a:xfrm>
          <a:prstGeom prst="wedgeEllipseCallout">
            <a:avLst>
              <a:gd name="adj1" fmla="val -22261"/>
              <a:gd name="adj2" fmla="val 1200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9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92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 rot="9841033" flipV="1">
            <a:off x="1850723" y="3767519"/>
            <a:ext cx="1363778" cy="950697"/>
          </a:xfrm>
          <a:prstGeom prst="wedgeEllipseCallout">
            <a:avLst>
              <a:gd name="adj1" fmla="val 4461"/>
              <a:gd name="adj2" fmla="val -926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2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05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5" y="3333249"/>
            <a:ext cx="4489540" cy="2807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0" y="0"/>
            <a:ext cx="4328160" cy="2658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84" y="3476760"/>
            <a:ext cx="4539886" cy="2663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" y="71618"/>
            <a:ext cx="4607922" cy="2103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1369" y="2174737"/>
            <a:ext cx="274891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</a:t>
            </a:r>
            <a:endParaRPr lang="en-US" sz="3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1171" y="2658065"/>
            <a:ext cx="274891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2767" y="6140603"/>
            <a:ext cx="274891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3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7462" y="6140602"/>
            <a:ext cx="274891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endParaRPr lang="en-US" sz="3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23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mở r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906000" cy="6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6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54394" cy="3297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65" y="3297889"/>
            <a:ext cx="4928235" cy="3560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65" y="94298"/>
            <a:ext cx="4851606" cy="3203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97888"/>
            <a:ext cx="4977766" cy="35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7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00" y="642937"/>
            <a:ext cx="9995000" cy="570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38553" y="3043283"/>
            <a:ext cx="6349655" cy="750206"/>
          </a:xfrm>
          <a:prstGeom prst="rect">
            <a:avLst/>
          </a:prstGeom>
          <a:noFill/>
        </p:spPr>
        <p:txBody>
          <a:bodyPr spcFirstLastPara="1" wrap="none" lIns="74295" tIns="37148" rIns="74295" bIns="37148" numCol="1">
            <a:prstTxWarp prst="textButton">
              <a:avLst/>
            </a:prstTxWarp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715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715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15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5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15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5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715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5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15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5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715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38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513</TotalTime>
  <Words>75</Words>
  <Application>Microsoft Office PowerPoint</Application>
  <PresentationFormat>A4 Paper (210x297 mm)</PresentationFormat>
  <Paragraphs>20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Times New Roman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37</cp:revision>
  <dcterms:created xsi:type="dcterms:W3CDTF">2023-02-13T13:42:44Z</dcterms:created>
  <dcterms:modified xsi:type="dcterms:W3CDTF">2024-03-22T09:41:28Z</dcterms:modified>
</cp:coreProperties>
</file>