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154" y="86132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1534" y="2577902"/>
            <a:ext cx="8341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XÃ HỘI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089004"/>
            <a:ext cx="527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9" y="1066800"/>
            <a:ext cx="1511102" cy="1511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396335"/>
            <a:ext cx="527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2023 - 2024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146</Words>
  <Application>Microsoft Office PowerPoint</Application>
  <PresentationFormat>Widescreen</PresentationFormat>
  <Paragraphs>21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92</cp:revision>
  <dcterms:created xsi:type="dcterms:W3CDTF">2012-02-06T13:30:08Z</dcterms:created>
  <dcterms:modified xsi:type="dcterms:W3CDTF">2024-03-13T04:04:38Z</dcterms:modified>
</cp:coreProperties>
</file>