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0" r:id="rId3"/>
    <p:sldId id="278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908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03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135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12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774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044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902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672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3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583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80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939DE-0329-4633-928A-6228EC640FC2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721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5" name="TextBox 4"/>
          <p:cNvSpPr txBox="1"/>
          <p:nvPr/>
        </p:nvSpPr>
        <p:spPr>
          <a:xfrm>
            <a:off x="723900" y="0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NGUYỆT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QUẾ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7400" y="1047750"/>
            <a:ext cx="5410201" cy="533400"/>
          </a:xfrm>
          <a:prstGeom prst="rect">
            <a:avLst/>
          </a:prstGeom>
          <a:noFill/>
        </p:spPr>
        <p:txBody>
          <a:bodyPr wrap="none" rtlCol="0">
            <a:prstTxWarp prst="textDeflateBottom">
              <a:avLst>
                <a:gd name="adj" fmla="val 66989"/>
              </a:avLst>
            </a:prstTxWarp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Lĩnh</a:t>
            </a:r>
            <a:r>
              <a:rPr lang="en-US" sz="54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vực</a:t>
            </a:r>
            <a:r>
              <a:rPr lang="en-US" sz="54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ph¸t</a:t>
            </a:r>
            <a:r>
              <a:rPr lang="en-US" sz="54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triÓn</a:t>
            </a:r>
            <a:r>
              <a:rPr lang="en-US" sz="54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thÈm</a:t>
            </a:r>
            <a:r>
              <a:rPr lang="en-US" sz="54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mü</a:t>
            </a:r>
            <a:r>
              <a:rPr lang="en-US" sz="54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66971" y="1733550"/>
            <a:ext cx="339105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MGL ( 5 - 6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pPr algn="ctr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30 – 35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137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95450"/>
            <a:ext cx="9144000" cy="6838950"/>
          </a:xfrm>
        </p:spPr>
      </p:pic>
    </p:spTree>
    <p:extLst>
      <p:ext uri="{BB962C8B-B14F-4D97-AF65-F5344CB8AC3E}">
        <p14:creationId xmlns:p14="http://schemas.microsoft.com/office/powerpoint/2010/main" val="3331445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59"/>
            <a:ext cx="9144000" cy="5143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71800" y="135255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11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</TotalTime>
  <Words>49</Words>
  <Application>Microsoft Office PowerPoint</Application>
  <PresentationFormat>On-screen Show (16:9)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.VnAvant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Namncbillionaire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MsrLy</cp:lastModifiedBy>
  <cp:revision>39</cp:revision>
  <dcterms:created xsi:type="dcterms:W3CDTF">2018-01-02T07:10:39Z</dcterms:created>
  <dcterms:modified xsi:type="dcterms:W3CDTF">2023-09-15T02:47:10Z</dcterms:modified>
</cp:coreProperties>
</file>