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39DE-0329-4633-928A-6228EC640FC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GĐT\BG Tạo hình Thổi màu tranh hoa\Tệp nguồn\hinh-nen-cho-powerpoint-2007-dep-nhat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1732"/>
            <a:ext cx="9140536" cy="51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6948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599" y="1276350"/>
            <a:ext cx="7232099" cy="87847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ph¸t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triÓn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thÈm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mü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0853" y="2154821"/>
            <a:ext cx="4248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5003" y="3240639"/>
            <a:ext cx="38652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2" name="Thư giãn 20 phút với nhạc piano không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0" y="2935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-9525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90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35255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70</Words>
  <Application>Microsoft Office PowerPoint</Application>
  <PresentationFormat>On-screen Show (16:9)</PresentationFormat>
  <Paragraphs>12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MsrLy</cp:lastModifiedBy>
  <cp:revision>40</cp:revision>
  <dcterms:created xsi:type="dcterms:W3CDTF">2018-01-02T07:10:39Z</dcterms:created>
  <dcterms:modified xsi:type="dcterms:W3CDTF">2020-11-24T06:00:48Z</dcterms:modified>
</cp:coreProperties>
</file>