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8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908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03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135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312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774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044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902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672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83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583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9DE-0329-4633-928A-6228EC640FC2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80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939DE-0329-4633-928A-6228EC640FC2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FF321-B7C3-4FCF-85E6-92F51E64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721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BGĐT\BG Tạo hình Thổi màu tranh hoa\Tệp nguồn\hinh-nen-cho-powerpoint-2007-dep-nhat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4" y="1732"/>
            <a:ext cx="9140536" cy="5141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90600" y="516948"/>
            <a:ext cx="769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MẦM NON TRÀNG AN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599" y="1276350"/>
            <a:ext cx="7232099" cy="878470"/>
          </a:xfrm>
          <a:prstGeom prst="rect">
            <a:avLst/>
          </a:prstGeom>
          <a:noFill/>
        </p:spPr>
        <p:txBody>
          <a:bodyPr wrap="none" rtlCol="0">
            <a:prstTxWarp prst="textDeflateBottom">
              <a:avLst>
                <a:gd name="adj" fmla="val 66989"/>
              </a:avLst>
            </a:prstTxWarp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Lĩnh</a:t>
            </a:r>
            <a:r>
              <a:rPr lang="en-US" sz="5400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vực</a:t>
            </a:r>
            <a:r>
              <a:rPr lang="en-US" sz="5400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ph¸t</a:t>
            </a:r>
            <a:r>
              <a:rPr lang="en-US" sz="5400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triÓn</a:t>
            </a:r>
            <a:r>
              <a:rPr lang="en-US" sz="5400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thÈm</a:t>
            </a:r>
            <a:r>
              <a:rPr lang="en-US" sz="5400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mü</a:t>
            </a:r>
            <a:r>
              <a:rPr lang="en-US" sz="5400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3719" y="2154821"/>
            <a:ext cx="77027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MGL ( 5 - 6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  <a:p>
            <a:pPr algn="ctr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30 – 35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55003" y="3240639"/>
            <a:ext cx="38652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000" b="1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Ly</a:t>
            </a:r>
          </a:p>
          <a:p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Hải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Yến</a:t>
            </a:r>
            <a:endParaRPr lang="en-US" sz="2000" b="1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71619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59"/>
            <a:ext cx="9144000" cy="5143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71800" y="135255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1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1265</TotalTime>
  <Words>73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Namncbillionaire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MsrLy</cp:lastModifiedBy>
  <cp:revision>40</cp:revision>
  <dcterms:created xsi:type="dcterms:W3CDTF">2018-01-02T07:10:39Z</dcterms:created>
  <dcterms:modified xsi:type="dcterms:W3CDTF">2020-12-29T01:36:06Z</dcterms:modified>
</cp:coreProperties>
</file>