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4" r:id="rId4"/>
    <p:sldId id="293" r:id="rId5"/>
    <p:sldId id="290" r:id="rId6"/>
    <p:sldId id="27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0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39DE-0329-4633-928A-6228EC640FC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723900" y="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047750"/>
            <a:ext cx="5410201" cy="533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thÈm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mü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4354" y="1733550"/>
            <a:ext cx="40162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266700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733550"/>
            <a:ext cx="39624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01" y="1725010"/>
            <a:ext cx="3962400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32" y="1725010"/>
            <a:ext cx="3962400" cy="396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" y="1626766"/>
            <a:ext cx="2403935" cy="1706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19" y="1626766"/>
            <a:ext cx="2681451" cy="1706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18" y="1626766"/>
            <a:ext cx="2486909" cy="17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7620000" cy="7620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12383"/>
              </p:ext>
            </p:extLst>
          </p:nvPr>
        </p:nvGraphicFramePr>
        <p:xfrm>
          <a:off x="2228737" y="897815"/>
          <a:ext cx="4810014" cy="3062066"/>
        </p:xfrm>
        <a:graphic>
          <a:graphicData uri="http://schemas.openxmlformats.org/drawingml/2006/table">
            <a:tbl>
              <a:tblPr/>
              <a:tblGrid>
                <a:gridCol w="4810014">
                  <a:extLst>
                    <a:ext uri="{9D8B030D-6E8A-4147-A177-3AD203B41FA5}">
                      <a16:colId xmlns:a16="http://schemas.microsoft.com/office/drawing/2014/main" val="3694119340"/>
                    </a:ext>
                  </a:extLst>
                </a:gridCol>
              </a:tblGrid>
              <a:tr h="3062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2802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61" y="950371"/>
            <a:ext cx="4749165" cy="29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7620000" cy="7620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28737" y="897815"/>
          <a:ext cx="4810014" cy="3062066"/>
        </p:xfrm>
        <a:graphic>
          <a:graphicData uri="http://schemas.openxmlformats.org/drawingml/2006/table">
            <a:tbl>
              <a:tblPr/>
              <a:tblGrid>
                <a:gridCol w="4810014">
                  <a:extLst>
                    <a:ext uri="{9D8B030D-6E8A-4147-A177-3AD203B41FA5}">
                      <a16:colId xmlns:a16="http://schemas.microsoft.com/office/drawing/2014/main" val="3694119340"/>
                    </a:ext>
                  </a:extLst>
                </a:gridCol>
              </a:tblGrid>
              <a:tr h="3062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280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28" y="961998"/>
            <a:ext cx="4770232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7620000" cy="7620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28737" y="897815"/>
          <a:ext cx="4810014" cy="3062066"/>
        </p:xfrm>
        <a:graphic>
          <a:graphicData uri="http://schemas.openxmlformats.org/drawingml/2006/table">
            <a:tbl>
              <a:tblPr/>
              <a:tblGrid>
                <a:gridCol w="4810014">
                  <a:extLst>
                    <a:ext uri="{9D8B030D-6E8A-4147-A177-3AD203B41FA5}">
                      <a16:colId xmlns:a16="http://schemas.microsoft.com/office/drawing/2014/main" val="3694119340"/>
                    </a:ext>
                  </a:extLst>
                </a:gridCol>
              </a:tblGrid>
              <a:tr h="3062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280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4" y="965756"/>
            <a:ext cx="4648200" cy="29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3525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53</Words>
  <Application>Microsoft Office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48</cp:revision>
  <dcterms:created xsi:type="dcterms:W3CDTF">2018-01-02T07:10:39Z</dcterms:created>
  <dcterms:modified xsi:type="dcterms:W3CDTF">2024-04-04T01:03:03Z</dcterms:modified>
</cp:coreProperties>
</file>