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4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8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2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0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1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9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1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F32ED-8A11-48CF-A35C-1F6F8AE0301E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B3508-AB0E-4A1F-87FD-BED005884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8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66811" y="0"/>
            <a:ext cx="582295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b="1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lang="en-US" b="1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999" y="284170"/>
            <a:ext cx="1952573" cy="19525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32843" y="1897857"/>
            <a:ext cx="7326313" cy="1669688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endParaRPr lang="en-US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2000" b="1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( 5 – 6 </a:t>
            </a:r>
            <a:r>
              <a:rPr lang="en-US" b="1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7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3038475" y="53181"/>
            <a:ext cx="582295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b="1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lang="en-US" b="1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999" y="284170"/>
            <a:ext cx="1952573" cy="19525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32843" y="1897857"/>
            <a:ext cx="7326313" cy="1669688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endParaRPr lang="en-US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2000" b="1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Panda ( 5 – 6 </a:t>
            </a:r>
            <a:r>
              <a:rPr lang="en-US" b="1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10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4504"/>
            <a:ext cx="5251268" cy="314814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368" y="1"/>
            <a:ext cx="5624650" cy="32526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257" y="3856808"/>
            <a:ext cx="6087292" cy="284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87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MsrLy</dc:creator>
  <cp:lastModifiedBy>MsrLy</cp:lastModifiedBy>
  <cp:revision>6</cp:revision>
  <dcterms:created xsi:type="dcterms:W3CDTF">2023-09-20T02:07:16Z</dcterms:created>
  <dcterms:modified xsi:type="dcterms:W3CDTF">2023-10-05T02:17:53Z</dcterms:modified>
</cp:coreProperties>
</file>