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9" r:id="rId3"/>
    <p:sldId id="288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70" y="8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0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3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1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7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0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7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8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39DE-0329-4633-928A-6228EC640FC2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2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BGĐT\BG Tạo hình Thổi màu tranh hoa\Tệp nguồn\hinh-nen-cho-powerpoint-2007-dep-nha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" y="1732"/>
            <a:ext cx="9140536" cy="514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6987" y="1732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NGUYỆT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QUẾ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1855939"/>
            <a:ext cx="6368309" cy="646583"/>
          </a:xfrm>
          <a:prstGeom prst="rect">
            <a:avLst/>
          </a:prstGeom>
          <a:noFill/>
        </p:spPr>
        <p:txBody>
          <a:bodyPr wrap="none" rtlCol="0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Lĩnh</a:t>
            </a:r>
            <a:r>
              <a:rPr lang="en-US" sz="54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vực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ph¸t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triÓn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thÈm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mỹ</a:t>
            </a:r>
            <a:endParaRPr lang="en-US" sz="54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900" y="1449231"/>
            <a:ext cx="335566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ắt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MGL ( 5 - 6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30 –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5003" y="3240639"/>
            <a:ext cx="13388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68548"/>
            <a:ext cx="1810683" cy="181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38150"/>
            <a:ext cx="5029200" cy="4096070"/>
          </a:xfrm>
        </p:spPr>
      </p:pic>
    </p:spTree>
    <p:extLst>
      <p:ext uri="{BB962C8B-B14F-4D97-AF65-F5344CB8AC3E}">
        <p14:creationId xmlns:p14="http://schemas.microsoft.com/office/powerpoint/2010/main" val="135615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-9525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01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9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1800" y="135255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52</Words>
  <Application>Microsoft Office PowerPoint</Application>
  <PresentationFormat>On-screen Show (16:9)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MsrLy</cp:lastModifiedBy>
  <cp:revision>48</cp:revision>
  <dcterms:created xsi:type="dcterms:W3CDTF">2018-01-02T07:10:39Z</dcterms:created>
  <dcterms:modified xsi:type="dcterms:W3CDTF">2024-01-25T02:03:47Z</dcterms:modified>
</cp:coreProperties>
</file>