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B7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9801" autoAdjust="0"/>
  </p:normalViewPr>
  <p:slideViewPr>
    <p:cSldViewPr>
      <p:cViewPr varScale="1">
        <p:scale>
          <a:sx n="74" d="100"/>
          <a:sy n="74" d="100"/>
        </p:scale>
        <p:origin x="-3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066800"/>
            <a:ext cx="7174904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023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1" y="5725180"/>
            <a:ext cx="386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5077" y="2798307"/>
            <a:ext cx="8071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 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MGL ( 5 – 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" y="-1484361"/>
            <a:ext cx="12193200" cy="83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Tập Thể Dục 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600" y="1905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0327" y="502026"/>
            <a:ext cx="819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</p:spTree>
    <p:extLst>
      <p:ext uri="{BB962C8B-B14F-4D97-AF65-F5344CB8AC3E}">
        <p14:creationId xmlns:p14="http://schemas.microsoft.com/office/powerpoint/2010/main" val="22896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"/>
            <a:ext cx="12192000" cy="68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0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2.Khởi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Khởi động thể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250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HĐ1:Bài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Nhạc thể dục thán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9003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stock-vector-kids-and-frame-9939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12879"/>
            <a:ext cx="12170535" cy="68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0020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VĐCB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  <p:pic>
        <p:nvPicPr>
          <p:cNvPr id="2" name="Quả Gì - Karaok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TDGH Đập, bắt bóng bằng hai tay\Tệp nguồn\mam non tre em mau giao vector png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12192000" cy="68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451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HĐ3: TC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5" name="chicken dance ha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653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1057"/>
            <a:ext cx="12192000" cy="10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-Karaoke HD- Cò Lả - Dân ca đồng bằng Bắc Bộ- ♫♫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840" y="4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107</Words>
  <Application>Microsoft Office PowerPoint</Application>
  <PresentationFormat>Custom</PresentationFormat>
  <Paragraphs>14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HoaNam</cp:lastModifiedBy>
  <cp:revision>83</cp:revision>
  <dcterms:created xsi:type="dcterms:W3CDTF">2017-09-08T00:30:58Z</dcterms:created>
  <dcterms:modified xsi:type="dcterms:W3CDTF">2020-05-18T03:24:36Z</dcterms:modified>
</cp:coreProperties>
</file>