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7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8" autoAdjust="0"/>
    <p:restoredTop sz="99801" autoAdjust="0"/>
  </p:normalViewPr>
  <p:slideViewPr>
    <p:cSldViewPr>
      <p:cViewPr varScale="1">
        <p:scale>
          <a:sx n="74" d="100"/>
          <a:sy n="74" d="100"/>
        </p:scale>
        <p:origin x="-37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64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8702" y="990600"/>
            <a:ext cx="9756195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20238"/>
            <a:ext cx="3432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TRƯỜNG MẦM NON TRÀNG 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1" y="5725180"/>
            <a:ext cx="3865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Ly</a:t>
            </a:r>
          </a:p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1586" y="2428180"/>
            <a:ext cx="7430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MGL ( 5 – 6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8920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GĐT\TDGH Đập, bắt bóng bằng hai tay\Tệp nguồn\jjjjhjh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" y="-1484361"/>
            <a:ext cx="12193200" cy="831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uân Mai – Tập Thể Dục Buổi Sá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0600" y="19050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0327" y="502026"/>
            <a:ext cx="81913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</a:p>
        </p:txBody>
      </p:sp>
    </p:spTree>
    <p:extLst>
      <p:ext uri="{BB962C8B-B14F-4D97-AF65-F5344CB8AC3E}">
        <p14:creationId xmlns:p14="http://schemas.microsoft.com/office/powerpoint/2010/main" val="228962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GĐT\TDGH Đập, bắt bóng bằng hai tay\Tệp nguồn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94"/>
            <a:ext cx="12192000" cy="686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250"/>
            <a:ext cx="2735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2.Khởi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Khởi động thể dụ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GĐT\TDGH Đập, bắt bóng bằng hai tay\Tệp nguồn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250"/>
            <a:ext cx="6199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HĐ1:Bài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Bé khỏe bé ngo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0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GĐT\TDGH Đập, bắt bóng bằng hai tay\Tệp nguồn\stock-vector-kids-and-frame-993929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" y="12879"/>
            <a:ext cx="12170535" cy="684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600200"/>
            <a:ext cx="8819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HĐ2: VĐCB “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</a:p>
        </p:txBody>
      </p:sp>
      <p:pic>
        <p:nvPicPr>
          <p:cNvPr id="4" name="HopeYou-V.A-364054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GĐT\TDGH Đập, bắt bóng bằng hai tay\Tệp nguồn\mam non tre em mau giao vector png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76"/>
            <a:ext cx="12192000" cy="682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5113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HĐ3: TC “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2" name="Nhạc TCV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8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GĐT\TDGH Đập, bắt bóng bằng hai tay\Tệp nguồn\jjjjhjh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91057"/>
            <a:ext cx="12192000" cy="103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HĐ4: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-Karaoke HD- Cò Lả - Dân ca đồng bằng Bắc Bộ- ♫♫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840" y="44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7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7895&quot;&gt;&lt;property id=&quot;20148&quot; value=&quot;5&quot;/&gt;&lt;property id=&quot;20300&quot; value=&quot;Slide 2&quot;/&gt;&lt;property id=&quot;20307&quot; value=&quot;257&quot;/&gt;&lt;/object&gt;&lt;object type=&quot;3&quot; unique_id=&quot;17898&quot;&gt;&lt;property id=&quot;20148&quot; value=&quot;5&quot;/&gt;&lt;property id=&quot;20300&quot; value=&quot;Slide 3&quot;/&gt;&lt;property id=&quot;20307&quot; value=&quot;259&quot;/&gt;&lt;/object&gt;&lt;object type=&quot;3&quot; unique_id=&quot;17899&quot;&gt;&lt;property id=&quot;20148&quot; value=&quot;5&quot;/&gt;&lt;property id=&quot;20300&quot; value=&quot;Slide 6&quot;/&gt;&lt;property id=&quot;20307&quot; value=&quot;262&quot;/&gt;&lt;/object&gt;&lt;object type=&quot;3&quot; unique_id=&quot;18021&quot;&gt;&lt;property id=&quot;20148&quot; value=&quot;5&quot;/&gt;&lt;property id=&quot;20300&quot; value=&quot;Slide 4&quot;/&gt;&lt;property id=&quot;20307&quot; value=&quot;263&quot;/&gt;&lt;/object&gt;&lt;object type=&quot;3&quot; unique_id=&quot;18022&quot;&gt;&lt;property id=&quot;20148&quot; value=&quot;5&quot;/&gt;&lt;property id=&quot;20300&quot; value=&quot;Slide 5&quot;/&gt;&lt;property id=&quot;20307&quot; value=&quot;264&quot;/&gt;&lt;/object&gt;&lt;object type=&quot;3&quot; unique_id=&quot;18023&quot;&gt;&lt;property id=&quot;20148&quot; value=&quot;5&quot;/&gt;&lt;property id=&quot;20300&quot; value=&quot;Slide 7&quot;/&gt;&lt;property id=&quot;20307&quot; value=&quot;265&quot;/&gt;&lt;/object&gt;&lt;object type=&quot;3&quot; unique_id=&quot;18024&quot;&gt;&lt;property id=&quot;20148&quot; value=&quot;5&quot;/&gt;&lt;property id=&quot;20300&quot; value=&quot;Slide 8&quot;/&gt;&lt;property id=&quot;20307&quot; value=&quot;266&quot;/&gt;&lt;/object&gt;&lt;object type=&quot;3&quot; unique_id=&quot;18025&quot;&gt;&lt;property id=&quot;20148&quot; value=&quot;5&quot;/&gt;&lt;property id=&quot;20300&quot; value=&quot;Slide 9&quot;/&gt;&lt;property id=&quot;20307&quot; value=&quot;267&quot;/&gt;&lt;/object&gt;&lt;/object&gt;&lt;object type=&quot;8&quot; unique_id=&quot;1000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100</Words>
  <Application>Microsoft Office PowerPoint</Application>
  <PresentationFormat>Custom</PresentationFormat>
  <Paragraphs>14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MsrLy</cp:lastModifiedBy>
  <cp:revision>83</cp:revision>
  <dcterms:created xsi:type="dcterms:W3CDTF">2017-09-08T00:30:58Z</dcterms:created>
  <dcterms:modified xsi:type="dcterms:W3CDTF">2020-11-12T03:02:43Z</dcterms:modified>
</cp:coreProperties>
</file>