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93638-3E25-413B-A025-984ED88BBF15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63060-AC8C-4815-B26A-7AC51D86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63060-AC8C-4815-B26A-7AC51D86E9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6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5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2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5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1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3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9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9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9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3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AECA-053B-4173-B4B3-7CAB7617912A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D6838-3043-401F-9425-D5F2C6E72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314" y="-370784"/>
            <a:ext cx="12638314" cy="723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58BF9-1942-40B7-B401-41DA8F78EA7C}"/>
              </a:ext>
            </a:extLst>
          </p:cNvPr>
          <p:cNvSpPr txBox="1"/>
          <p:nvPr/>
        </p:nvSpPr>
        <p:spPr>
          <a:xfrm>
            <a:off x="2684584" y="193431"/>
            <a:ext cx="6822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LONG BIÊN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ADC87-15A3-47F7-8723-CC523F254D41}"/>
              </a:ext>
            </a:extLst>
          </p:cNvPr>
          <p:cNvSpPr txBox="1"/>
          <p:nvPr/>
        </p:nvSpPr>
        <p:spPr>
          <a:xfrm>
            <a:off x="2943803" y="3176622"/>
            <a:ext cx="596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9A714-5FCF-4CB9-9433-9914A8BDF524}"/>
              </a:ext>
            </a:extLst>
          </p:cNvPr>
          <p:cNvSpPr txBox="1"/>
          <p:nvPr/>
        </p:nvSpPr>
        <p:spPr>
          <a:xfrm>
            <a:off x="4056319" y="3907302"/>
            <a:ext cx="608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24 -36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56F7A-6FF9-4BEA-87E2-B85F0D408E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t="18829" r="19298" b="50794"/>
          <a:stretch/>
        </p:blipFill>
        <p:spPr>
          <a:xfrm>
            <a:off x="4713514" y="885850"/>
            <a:ext cx="2775857" cy="20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7"/>
    </mc:Choice>
    <mc:Fallback xmlns="">
      <p:transition spd="slow" advTm="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25818" y="1287167"/>
            <a:ext cx="2938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Kết thúc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4546" y="1995053"/>
            <a:ext cx="1010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hát và vận động bài hát: “Cho tôi đi làm m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với”</a:t>
            </a:r>
          </a:p>
        </p:txBody>
      </p:sp>
    </p:spTree>
    <p:extLst>
      <p:ext uri="{BB962C8B-B14F-4D97-AF65-F5344CB8AC3E}">
        <p14:creationId xmlns:p14="http://schemas.microsoft.com/office/powerpoint/2010/main" val="3243323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4329" y="111405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Ổn định tổ chức – gây hứng thú:</a:t>
            </a: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hát và vận động bài hát “Trời nắng trời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a”</a:t>
            </a:r>
          </a:p>
        </p:txBody>
      </p:sp>
      <p:pic>
        <p:nvPicPr>
          <p:cNvPr id="5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8102" y="1072861"/>
            <a:ext cx="9457112" cy="53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8106" y="683491"/>
            <a:ext cx="50834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pháp – hình thức tổ chức:</a:t>
            </a:r>
          </a:p>
          <a:p>
            <a:pPr algn="ctr"/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Quan sát và đàm thoại:</a:t>
            </a:r>
          </a:p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4276" y="-145834"/>
            <a:ext cx="4558868" cy="78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7745" y="175492"/>
            <a:ext cx="4573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có bức tranh gì đây?</a:t>
            </a: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Cảnh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thì nh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nào?</a:t>
            </a: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Bầu trời khi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thì có màu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6028" y="-413690"/>
            <a:ext cx="4217122" cy="80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61673" y="258618"/>
            <a:ext cx="694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Để vẽ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thì cô cần có những nguyên vật liệu gì?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01622" y="955566"/>
            <a:ext cx="4493656" cy="3520818"/>
            <a:chOff x="1601622" y="955566"/>
            <a:chExt cx="4493656" cy="35208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622" y="955566"/>
              <a:ext cx="4493656" cy="30483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89094" y="3953164"/>
              <a:ext cx="2002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 tạo hình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94764" y="955566"/>
            <a:ext cx="4784436" cy="3545291"/>
            <a:chOff x="6594764" y="955566"/>
            <a:chExt cx="4784436" cy="35452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594764" y="955566"/>
              <a:ext cx="4784436" cy="30483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98691" y="3977637"/>
              <a:ext cx="21226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sáp màu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7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9745" y="101600"/>
            <a:ext cx="607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Cô 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mẫu lần 1</a:t>
            </a:r>
          </a:p>
        </p:txBody>
      </p:sp>
      <p:pic>
        <p:nvPicPr>
          <p:cNvPr id="5" name="4741153007240884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73" y="764309"/>
            <a:ext cx="10022435" cy="56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3927" y="147782"/>
            <a:ext cx="3985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mẫu lần 2</a:t>
            </a:r>
          </a:p>
        </p:txBody>
      </p:sp>
      <p:pic>
        <p:nvPicPr>
          <p:cNvPr id="5" name="4741153007240884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73" y="764309"/>
            <a:ext cx="10022435" cy="56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611" y="73890"/>
            <a:ext cx="283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940526"/>
            <a:ext cx="9065622" cy="55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7273" y="2152073"/>
            <a:ext cx="2792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3672" y="2989269"/>
            <a:ext cx="7989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lợi ích của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giúp cho cây cối t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tốt 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quá nhiều thì cũng gây ra nhiều tác hại nh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sạt lở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đất, lũ lụt…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ra ngoài trời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các con nhớ mặc áo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đội mũ, che ô.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89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4FBDC8B-0C1E-4B2C-A764-AD85D75ADB9A}"/>
  <p:tag name="ISPRING_RESOURCE_FOLDER" val="C:\Users\Administrator\Documents\bài soạn mẫu elearning\"/>
  <p:tag name="ISPRING_PRESENTATION_PATH" val="C:\Users\Administrator\Documents\bài soạn mẫu elearning.pptx"/>
  <p:tag name="ISPRING_PROJECT_FOLDER_UPDATED" val="1"/>
  <p:tag name="ISPRING_SCREEN_RECS_UPDATED" val="C:\Users\Administrator\Documents\bài soạn mẫu elearni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250</Words>
  <Application>Microsoft Office PowerPoint</Application>
  <PresentationFormat>Widescreen</PresentationFormat>
  <Paragraphs>26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37</cp:revision>
  <dcterms:created xsi:type="dcterms:W3CDTF">2021-08-29T01:33:43Z</dcterms:created>
  <dcterms:modified xsi:type="dcterms:W3CDTF">2024-08-07T03:12:04Z</dcterms:modified>
</cp:coreProperties>
</file>