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0" r:id="rId4"/>
    <p:sldId id="258" r:id="rId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3" d="100"/>
          <a:sy n="63" d="100"/>
        </p:scale>
        <p:origin x="1578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267BC1-91A4-4A4D-B91C-07749B826369}" type="datetimeFigureOut">
              <a:rPr lang="en-US" smtClean="0"/>
              <a:t>8/7/2024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175473-539A-47CE-87A5-559D133B1B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60301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267BC1-91A4-4A4D-B91C-07749B826369}" type="datetimeFigureOut">
              <a:rPr lang="en-US" smtClean="0"/>
              <a:t>8/7/2024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175473-539A-47CE-87A5-559D133B1B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14561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267BC1-91A4-4A4D-B91C-07749B826369}" type="datetimeFigureOut">
              <a:rPr lang="en-US" smtClean="0"/>
              <a:t>8/7/2024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175473-539A-47CE-87A5-559D133B1B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47015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267BC1-91A4-4A4D-B91C-07749B826369}" type="datetimeFigureOut">
              <a:rPr lang="en-US" smtClean="0"/>
              <a:t>8/7/2024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175473-539A-47CE-87A5-559D133B1B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00618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267BC1-91A4-4A4D-B91C-07749B826369}" type="datetimeFigureOut">
              <a:rPr lang="en-US" smtClean="0"/>
              <a:t>8/7/2024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175473-539A-47CE-87A5-559D133B1B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0398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267BC1-91A4-4A4D-B91C-07749B826369}" type="datetimeFigureOut">
              <a:rPr lang="en-US" smtClean="0"/>
              <a:t>8/7/2024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175473-539A-47CE-87A5-559D133B1B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7142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267BC1-91A4-4A4D-B91C-07749B826369}" type="datetimeFigureOut">
              <a:rPr lang="en-US" smtClean="0"/>
              <a:t>8/7/2024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175473-539A-47CE-87A5-559D133B1B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7057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267BC1-91A4-4A4D-B91C-07749B826369}" type="datetimeFigureOut">
              <a:rPr lang="en-US" smtClean="0"/>
              <a:t>8/7/2024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175473-539A-47CE-87A5-559D133B1B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05847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267BC1-91A4-4A4D-B91C-07749B826369}" type="datetimeFigureOut">
              <a:rPr lang="en-US" smtClean="0"/>
              <a:t>8/7/2024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175473-539A-47CE-87A5-559D133B1B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70848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267BC1-91A4-4A4D-B91C-07749B826369}" type="datetimeFigureOut">
              <a:rPr lang="en-US" smtClean="0"/>
              <a:t>8/7/2024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175473-539A-47CE-87A5-559D133B1B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94289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267BC1-91A4-4A4D-B91C-07749B826369}" type="datetimeFigureOut">
              <a:rPr lang="en-US" smtClean="0"/>
              <a:t>8/7/2024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175473-539A-47CE-87A5-559D133B1B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46856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267BC1-91A4-4A4D-B91C-07749B826369}" type="datetimeFigureOut">
              <a:rPr lang="en-US" smtClean="0"/>
              <a:t>8/7/2024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175473-539A-47CE-87A5-559D133B1B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7686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00"/>
            <a:ext cx="9144000" cy="5943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46437" y="58230"/>
            <a:ext cx="7696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PHÒNG GIÁO DỤC VÀ ĐÀO TẠO QUẬN LONG BIÊN</a:t>
            </a:r>
            <a:endParaRPr lang="en-US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TRƯỜNG MẦM NON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NGUYỆT</a:t>
            </a: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QUẾ</a:t>
            </a:r>
            <a:endParaRPr lang="en-US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78488" y="2057400"/>
            <a:ext cx="7232099" cy="878470"/>
          </a:xfrm>
          <a:prstGeom prst="rect">
            <a:avLst/>
          </a:prstGeom>
          <a:noFill/>
        </p:spPr>
        <p:txBody>
          <a:bodyPr wrap="none" rtlCol="0">
            <a:prstTxWarp prst="textDeflateBottom">
              <a:avLst>
                <a:gd name="adj" fmla="val 66989"/>
              </a:avLst>
            </a:prstTxWarp>
            <a:spAutoFit/>
          </a:bodyPr>
          <a:lstStyle/>
          <a:p>
            <a:r>
              <a:rPr lang="en-US" sz="54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KHÁM PHÁ KHOA HỌC </a:t>
            </a:r>
            <a:endParaRPr lang="en-US" sz="54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618437" y="3170484"/>
            <a:ext cx="628813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Thí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cốc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MGL ( 5 - 6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)</a:t>
            </a:r>
          </a:p>
          <a:p>
            <a:pPr algn="ctr"/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Ly</a:t>
            </a:r>
          </a:p>
        </p:txBody>
      </p:sp>
      <p:pic>
        <p:nvPicPr>
          <p:cNvPr id="11" name="Nhạc nề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16611" y="5791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276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22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3208">
                <p:cTn id="3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5" grpId="0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381000"/>
            <a:ext cx="3276600" cy="26574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2326" y="401132"/>
            <a:ext cx="3345873" cy="263734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3581400"/>
            <a:ext cx="3276600" cy="2743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2929" y="3581400"/>
            <a:ext cx="336527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078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6000"/>
    </mc:Choice>
    <mc:Fallback xmlns="">
      <p:transition spd="slow" advClick="0" advTm="2600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eo hành tây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 rot="16200000">
            <a:off x="1520536" y="-952500"/>
            <a:ext cx="6172200" cy="9144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05001" y="-64976"/>
            <a:ext cx="5105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endParaRPr lang="en-US" sz="3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7889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090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251</TotalTime>
  <Words>48</Words>
  <Application>Microsoft Office PowerPoint</Application>
  <PresentationFormat>On-screen Show (4:3)</PresentationFormat>
  <Paragraphs>7</Paragraphs>
  <Slides>4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9" baseType="lpstr">
      <vt:lpstr>.VnAvant</vt:lpstr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</vt:vector>
  </TitlesOfParts>
  <Company>Namncbillionaire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</dc:creator>
  <cp:lastModifiedBy>MsrLy</cp:lastModifiedBy>
  <cp:revision>16</cp:revision>
  <dcterms:created xsi:type="dcterms:W3CDTF">2020-04-16T17:42:44Z</dcterms:created>
  <dcterms:modified xsi:type="dcterms:W3CDTF">2024-08-07T02:38:33Z</dcterms:modified>
</cp:coreProperties>
</file>