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B7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8" autoAdjust="0"/>
    <p:restoredTop sz="99801" autoAdjust="0"/>
  </p:normalViewPr>
  <p:slideViewPr>
    <p:cSldViewPr>
      <p:cViewPr varScale="1">
        <p:scale>
          <a:sx n="74" d="100"/>
          <a:sy n="74" d="100"/>
        </p:scale>
        <p:origin x="37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64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540545"/>
            <a:ext cx="9756195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5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5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20238"/>
            <a:ext cx="3432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TRƯỜNG MẦM NON TRÀNG 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1" y="5725180"/>
            <a:ext cx="3865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Ly</a:t>
            </a:r>
          </a:p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490" y="6433066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6702" y="2428180"/>
            <a:ext cx="6340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tài:Đi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MGL ( 5 – 6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892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GĐT\TDGH Đập, bắt bóng bằng hai tay\Tệp nguồn\jjjjhjh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" y="-1484361"/>
            <a:ext cx="12193200" cy="83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327" y="502026"/>
            <a:ext cx="8191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</p:txBody>
      </p:sp>
      <p:pic>
        <p:nvPicPr>
          <p:cNvPr id="2" name="Thể dục buổi sá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400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GĐT\TDGH Đập, bắt bóng bằng hai tay\Tệp nguồn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4"/>
            <a:ext cx="12192000" cy="686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0"/>
            <a:ext cx="2735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2.Khởi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Khởi động thể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GĐT\TDGH Đập, bắt bóng bằng hai tay\Tệp nguồn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250"/>
            <a:ext cx="619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HĐ1:Bài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BTPT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0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GĐT\TDGH Đập, bắt bóng bằng hai tay\Tệp nguồn\stock-vector-kids-and-frame-993929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" y="12879"/>
            <a:ext cx="12170535" cy="684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600200"/>
            <a:ext cx="8204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HĐ2: VĐCB 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2" name="Quả Gì - Karaoke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GĐT\TDGH Đập, bắt bóng bằng hai tay\Tệp nguồn\mam non tre em mau giao vector png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76"/>
            <a:ext cx="12192000" cy="68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662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5" name="chicken dance ha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653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GĐT\TDGH Đập, bắt bóng bằng hai tay\Tệp nguồn\jjjjhjh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91057"/>
            <a:ext cx="12192000" cy="103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HĐ4: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-Karaoke HD- Cò Lả - Dân ca đồng bằng Bắc Bộ- ♫♫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840" y="44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7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7895&quot;&gt;&lt;property id=&quot;20148&quot; value=&quot;5&quot;/&gt;&lt;property id=&quot;20300&quot; value=&quot;Slide 2&quot;/&gt;&lt;property id=&quot;20307&quot; value=&quot;257&quot;/&gt;&lt;/object&gt;&lt;object type=&quot;3&quot; unique_id=&quot;17898&quot;&gt;&lt;property id=&quot;20148&quot; value=&quot;5&quot;/&gt;&lt;property id=&quot;20300&quot; value=&quot;Slide 3&quot;/&gt;&lt;property id=&quot;20307&quot; value=&quot;259&quot;/&gt;&lt;/object&gt;&lt;object type=&quot;3&quot; unique_id=&quot;17899&quot;&gt;&lt;property id=&quot;20148&quot; value=&quot;5&quot;/&gt;&lt;property id=&quot;20300&quot; value=&quot;Slide 6&quot;/&gt;&lt;property id=&quot;20307&quot; value=&quot;262&quot;/&gt;&lt;/object&gt;&lt;object type=&quot;3&quot; unique_id=&quot;18021&quot;&gt;&lt;property id=&quot;20148&quot; value=&quot;5&quot;/&gt;&lt;property id=&quot;20300&quot; value=&quot;Slide 4&quot;/&gt;&lt;property id=&quot;20307&quot; value=&quot;263&quot;/&gt;&lt;/object&gt;&lt;object type=&quot;3&quot; unique_id=&quot;18022&quot;&gt;&lt;property id=&quot;20148&quot; value=&quot;5&quot;/&gt;&lt;property id=&quot;20300&quot; value=&quot;Slide 5&quot;/&gt;&lt;property id=&quot;20307&quot; value=&quot;264&quot;/&gt;&lt;/object&gt;&lt;object type=&quot;3&quot; unique_id=&quot;18023&quot;&gt;&lt;property id=&quot;20148&quot; value=&quot;5&quot;/&gt;&lt;property id=&quot;20300&quot; value=&quot;Slide 7&quot;/&gt;&lt;property id=&quot;20307&quot; value=&quot;265&quot;/&gt;&lt;/object&gt;&lt;object type=&quot;3&quot; unique_id=&quot;18024&quot;&gt;&lt;property id=&quot;20148&quot; value=&quot;5&quot;/&gt;&lt;property id=&quot;20300&quot; value=&quot;Slide 8&quot;/&gt;&lt;property id=&quot;20307&quot; value=&quot;266&quot;/&gt;&lt;/object&gt;&lt;object type=&quot;3&quot; unique_id=&quot;18025&quot;&gt;&lt;property id=&quot;20148&quot; value=&quot;5&quot;/&gt;&lt;property id=&quot;20300&quot; value=&quot;Slide 9&quot;/&gt;&lt;property id=&quot;20307&quot; value=&quot;26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104</Words>
  <Application>Microsoft Office PowerPoint</Application>
  <PresentationFormat>Widescreen</PresentationFormat>
  <Paragraphs>15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HoaNam</cp:lastModifiedBy>
  <cp:revision>86</cp:revision>
  <dcterms:created xsi:type="dcterms:W3CDTF">2017-09-08T00:30:58Z</dcterms:created>
  <dcterms:modified xsi:type="dcterms:W3CDTF">2020-09-23T08:34:18Z</dcterms:modified>
</cp:coreProperties>
</file>