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39DE-0329-4633-928A-6228EC640F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F321-B7C3-4FCF-85E6-92F51E64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723900" y="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047750"/>
            <a:ext cx="5410201" cy="533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thÈm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mĩ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796" y="1733550"/>
            <a:ext cx="4503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( 5 - 6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342900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4" y="72510"/>
            <a:ext cx="8095226" cy="4705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49085"/>
            <a:ext cx="2810933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3525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56</Words>
  <Application>Microsoft Office PowerPoint</Application>
  <PresentationFormat>On-screen Show (16:9)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42</cp:revision>
  <dcterms:created xsi:type="dcterms:W3CDTF">2018-01-02T07:10:39Z</dcterms:created>
  <dcterms:modified xsi:type="dcterms:W3CDTF">2023-10-27T10:15:56Z</dcterms:modified>
</cp:coreProperties>
</file>