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84" r:id="rId2"/>
    <p:sldId id="270" r:id="rId3"/>
    <p:sldId id="259" r:id="rId4"/>
    <p:sldId id="281" r:id="rId5"/>
    <p:sldId id="271" r:id="rId6"/>
    <p:sldId id="266" r:id="rId7"/>
    <p:sldId id="25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001F"/>
    <a:srgbClr val="9717BC"/>
    <a:srgbClr val="007EC3"/>
    <a:srgbClr val="ED1C24"/>
    <a:srgbClr val="890A03"/>
    <a:srgbClr val="93278F"/>
    <a:srgbClr val="01585C"/>
    <a:srgbClr val="491100"/>
    <a:srgbClr val="6C3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A3E2A-7D86-498F-9D9C-BDB42C07FBD4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1348-C329-4190-995C-758421D3B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63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13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651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79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35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670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15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3" Type="http://schemas.openxmlformats.org/officeDocument/2006/relationships/tags" Target="../tags/tag4.xml"/><Relationship Id="rId21" Type="http://schemas.openxmlformats.org/officeDocument/2006/relationships/image" Target="../media/image31.png"/><Relationship Id="rId7" Type="http://schemas.openxmlformats.org/officeDocument/2006/relationships/tags" Target="../tags/tag8.xml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27.png"/><Relationship Id="rId2" Type="http://schemas.openxmlformats.org/officeDocument/2006/relationships/tags" Target="../tags/tag3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5" Type="http://schemas.openxmlformats.org/officeDocument/2006/relationships/image" Target="../media/image25.png"/><Relationship Id="rId10" Type="http://schemas.microsoft.com/office/2007/relationships/media" Target="../media/media1.mp3"/><Relationship Id="rId19" Type="http://schemas.openxmlformats.org/officeDocument/2006/relationships/image" Target="../media/image29.png"/><Relationship Id="rId4" Type="http://schemas.openxmlformats.org/officeDocument/2006/relationships/tags" Target="../tags/tag5.xml"/><Relationship Id="rId9" Type="http://schemas.openxmlformats.org/officeDocument/2006/relationships/audio" Target="NULL" TargetMode="External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52EB4F-5EB4-4365-832C-28714EB84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757" cy="68978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0B8859-3398-48A9-82E6-F43C5DA7D3BC}"/>
              </a:ext>
            </a:extLst>
          </p:cNvPr>
          <p:cNvSpPr/>
          <p:nvPr/>
        </p:nvSpPr>
        <p:spPr>
          <a:xfrm>
            <a:off x="3130856" y="4091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3EA369-B896-439C-A8EC-99437EDBD960}"/>
              </a:ext>
            </a:extLst>
          </p:cNvPr>
          <p:cNvSpPr/>
          <p:nvPr/>
        </p:nvSpPr>
        <p:spPr>
          <a:xfrm>
            <a:off x="3135798" y="3365688"/>
            <a:ext cx="5920403" cy="6093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038"/>
              </a:lnSpc>
            </a:pPr>
            <a:r>
              <a:rPr lang="en-US" sz="4400" b="1" spc="73" dirty="0">
                <a:solidFill>
                  <a:srgbClr val="F46E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F8E377-35FD-4EDC-BBA2-511D661282DF}"/>
              </a:ext>
            </a:extLst>
          </p:cNvPr>
          <p:cNvSpPr/>
          <p:nvPr/>
        </p:nvSpPr>
        <p:spPr>
          <a:xfrm>
            <a:off x="3677493" y="4143481"/>
            <a:ext cx="5378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83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spc="83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83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spc="83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800" b="1" spc="83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spc="83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83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b="1" spc="83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spc="83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spc="83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83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spc="83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pc="83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spc="83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83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spc="83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800" b="1" spc="83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800" b="1" spc="83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7A5CB8-B48C-4E01-8096-28506E5FD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4" t="18095" r="16997" b="50000"/>
          <a:stretch/>
        </p:blipFill>
        <p:spPr>
          <a:xfrm>
            <a:off x="4762499" y="1055504"/>
            <a:ext cx="2737758" cy="201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3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10" y="1388532"/>
            <a:ext cx="6163734" cy="41881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1155" y="1635960"/>
            <a:ext cx="44139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Đây là con gì? </a:t>
            </a: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Vì sao lại được gọi là cá vàng? 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Con cá vàng này trông như thế nào?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Con cá vàng sống ở đâu? </a:t>
            </a: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Đây là gì?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Con cá vàng 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di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?</a:t>
            </a:r>
            <a:endParaRPr lang="vi-VN" sz="240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Nuôi cá vàng để làm gì?</a:t>
            </a: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endParaRPr lang="vi-VN" b="0" i="0" dirty="0">
              <a:solidFill>
                <a:srgbClr val="FFC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22" y="2223238"/>
            <a:ext cx="3454400" cy="2302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354" y="456553"/>
            <a:ext cx="2433101" cy="2421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3" y="3740854"/>
            <a:ext cx="3420534" cy="2280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747" y="4063999"/>
            <a:ext cx="3131538" cy="19572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833" y="6014153"/>
            <a:ext cx="3691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1393" y="6021210"/>
            <a:ext cx="241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1393" y="3005373"/>
            <a:ext cx="2619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2400" y="733778"/>
            <a:ext cx="5497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823200" y="2144889"/>
            <a:ext cx="968193" cy="587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473244" y="4368800"/>
            <a:ext cx="834052" cy="673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753426" y="4343829"/>
            <a:ext cx="1333586" cy="947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47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32" y="3854500"/>
            <a:ext cx="466667" cy="59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65" y="5549883"/>
            <a:ext cx="638096" cy="6380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926" y="3854500"/>
            <a:ext cx="571429" cy="5714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10" y="6017026"/>
            <a:ext cx="690884" cy="5921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831" y="2452733"/>
            <a:ext cx="428572" cy="4952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403" y="5400703"/>
            <a:ext cx="342857" cy="34285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3164457" y="7141029"/>
            <a:ext cx="145142" cy="145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77" y="477870"/>
            <a:ext cx="2869083" cy="2470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507" y="3854500"/>
            <a:ext cx="3685753" cy="24590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00275" y="2566456"/>
            <a:ext cx="1544918" cy="38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Cá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xiêm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rồng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07993" y="5798957"/>
            <a:ext cx="1544918" cy="38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Cá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hồng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két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8" y="4444977"/>
            <a:ext cx="2906246" cy="17936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3767" y="5791998"/>
            <a:ext cx="185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Cá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phượng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hoàng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92" y="4215867"/>
            <a:ext cx="3392819" cy="23696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40783" y="6122361"/>
            <a:ext cx="1840970" cy="38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Cá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thần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tiên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hồng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5" y="771934"/>
            <a:ext cx="4194163" cy="275213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50128" y="3126156"/>
            <a:ext cx="811140" cy="38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Cá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đĩa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67244" y="1712920"/>
            <a:ext cx="3259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52283" y="1271540"/>
            <a:ext cx="128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0"/>
            <a:ext cx="1018257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1602" y="1133204"/>
            <a:ext cx="1750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GIÁO DỤC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4089" y="1594869"/>
            <a:ext cx="6141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yêu quý và chăm sóc bể cá không được vứt rác vào bể cá.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34" y="3668780"/>
            <a:ext cx="217696" cy="2915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88" y="3543666"/>
            <a:ext cx="1282413" cy="17177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1" y="1510787"/>
            <a:ext cx="1620283" cy="2170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19780" y="952582"/>
            <a:ext cx="3437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: Ai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2188" y="1950049"/>
            <a:ext cx="5054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Cách</a:t>
            </a:r>
            <a:r>
              <a:rPr lang="en-US" altLang="zh-CN" b="1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chơi</a:t>
            </a:r>
            <a:r>
              <a:rPr lang="en-US" altLang="zh-CN" b="1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Trẻ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chọn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lô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tô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đồ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dùng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nhà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bếp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theo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yêu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cầu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của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cô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ea typeface="华康娃娃体W5(P)" panose="040B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3394" y="394087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Luật</a:t>
            </a:r>
            <a:r>
              <a:rPr lang="en-US" altLang="zh-CN" b="1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chơi</a:t>
            </a:r>
            <a:r>
              <a:rPr lang="en-US" altLang="zh-CN" b="1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Ai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tìm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đúng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và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nhanh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hơn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là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người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chiến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thắng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ea typeface="华康娃娃体W5(P)" panose="040B0500000000000000" pitchFamily="8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bg 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9519"/>
            <a:ext cx="12192000" cy="8816051"/>
          </a:xfrm>
          <a:prstGeom prst="rect">
            <a:avLst/>
          </a:prstGeom>
        </p:spPr>
      </p:pic>
      <p:pic>
        <p:nvPicPr>
          <p:cNvPr id="3" name="PA_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t="35741" r="76042" b="33519"/>
          <a:stretch>
            <a:fillRect/>
          </a:stretch>
        </p:blipFill>
        <p:spPr>
          <a:xfrm>
            <a:off x="1041400" y="2451100"/>
            <a:ext cx="1879600" cy="2108200"/>
          </a:xfrm>
          <a:prstGeom prst="rect">
            <a:avLst/>
          </a:prstGeom>
        </p:spPr>
      </p:pic>
      <p:pic>
        <p:nvPicPr>
          <p:cNvPr id="4" name="PA_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9259" r="56875" b="50556"/>
          <a:stretch>
            <a:fillRect/>
          </a:stretch>
        </p:blipFill>
        <p:spPr>
          <a:xfrm>
            <a:off x="2374900" y="635000"/>
            <a:ext cx="2882900" cy="2755900"/>
          </a:xfrm>
          <a:prstGeom prst="rect">
            <a:avLst/>
          </a:prstGeom>
        </p:spPr>
      </p:pic>
      <p:pic>
        <p:nvPicPr>
          <p:cNvPr id="5" name="PA_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7407" r="44479" b="52037"/>
          <a:stretch>
            <a:fillRect/>
          </a:stretch>
        </p:blipFill>
        <p:spPr>
          <a:xfrm>
            <a:off x="4572000" y="508000"/>
            <a:ext cx="2197100" cy="2781300"/>
          </a:xfrm>
          <a:prstGeom prst="rect">
            <a:avLst/>
          </a:prstGeom>
        </p:spPr>
      </p:pic>
      <p:pic>
        <p:nvPicPr>
          <p:cNvPr id="6" name="PA_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6" t="15926" r="33646" b="54630"/>
          <a:stretch>
            <a:fillRect/>
          </a:stretch>
        </p:blipFill>
        <p:spPr>
          <a:xfrm>
            <a:off x="6388100" y="1092200"/>
            <a:ext cx="1701800" cy="2019300"/>
          </a:xfrm>
          <a:prstGeom prst="rect">
            <a:avLst/>
          </a:prstGeom>
        </p:spPr>
      </p:pic>
      <p:pic>
        <p:nvPicPr>
          <p:cNvPr id="8" name="PA_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27408" r="7708" b="42222"/>
          <a:stretch>
            <a:fillRect/>
          </a:stretch>
        </p:blipFill>
        <p:spPr>
          <a:xfrm>
            <a:off x="9550400" y="1879600"/>
            <a:ext cx="1701800" cy="2082800"/>
          </a:xfrm>
          <a:prstGeom prst="rect">
            <a:avLst/>
          </a:prstGeom>
        </p:spPr>
      </p:pic>
      <p:pic>
        <p:nvPicPr>
          <p:cNvPr id="7" name="PA_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14444" r="19688" b="50000"/>
          <a:stretch>
            <a:fillRect/>
          </a:stretch>
        </p:blipFill>
        <p:spPr>
          <a:xfrm>
            <a:off x="7772400" y="990600"/>
            <a:ext cx="2019300" cy="2438400"/>
          </a:xfrm>
          <a:prstGeom prst="rect">
            <a:avLst/>
          </a:prstGeom>
        </p:spPr>
      </p:pic>
      <p:pic>
        <p:nvPicPr>
          <p:cNvPr id="9" name="PA_kids_shadow" hidden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A_少儿歌曲 - 幼儿园里朋友多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320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716000" y="-1854200"/>
            <a:ext cx="609600" cy="609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7477" y="508000"/>
            <a:ext cx="1921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0299" y="3322658"/>
            <a:ext cx="65553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CHÚC CÁC CON CHĂM NGOAN HỌC GIỎI!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简约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233</Words>
  <Application>Microsoft Office PowerPoint</Application>
  <PresentationFormat>Widescreen</PresentationFormat>
  <Paragraphs>38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宋体</vt:lpstr>
      <vt:lpstr>Arial</vt:lpstr>
      <vt:lpstr>Calibri</vt:lpstr>
      <vt:lpstr>Georgia</vt:lpstr>
      <vt:lpstr>Times New Roman</vt:lpstr>
      <vt:lpstr>华康娃娃体W5(P)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卡通简约儿童教育PPT模板</dc:title>
  <dc:creator>Http://Dian1.taobao.com</dc:creator>
  <dc:description>Http://Dian1.taobao.com</dc:description>
  <cp:lastModifiedBy>Admin</cp:lastModifiedBy>
  <cp:revision>24</cp:revision>
  <dcterms:created xsi:type="dcterms:W3CDTF">2015-11-23T01:37:00Z</dcterms:created>
  <dcterms:modified xsi:type="dcterms:W3CDTF">2024-08-07T04:01:56Z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