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82" r:id="rId3"/>
    <p:sldId id="289" r:id="rId4"/>
    <p:sldId id="293" r:id="rId5"/>
    <p:sldId id="292" r:id="rId6"/>
    <p:sldId id="281" r:id="rId7"/>
    <p:sldId id="28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85" autoAdjust="0"/>
  </p:normalViewPr>
  <p:slideViewPr>
    <p:cSldViewPr>
      <p:cViewPr varScale="1">
        <p:scale>
          <a:sx n="80" d="100"/>
          <a:sy n="80" d="100"/>
        </p:scale>
        <p:origin x="1293" y="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2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4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4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7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02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48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6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22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3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47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2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6982F-BC4F-4104-A6E0-F5F68390F786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0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ết quả hình ảnh cho hinh nen don g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715"/>
            <a:ext cx="9144000" cy="688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1400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 descr="Kết quả hình ảnh cho hinh nen power point dep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-2571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928661" y="285729"/>
            <a:ext cx="7000925" cy="2786082"/>
          </a:xfrm>
          <a:prstGeom prst="rect">
            <a:avLst/>
          </a:prstGeom>
        </p:spPr>
        <p:txBody>
          <a:bodyPr spcFirstLastPara="1" wrap="none" numCol="1" fromWordArt="1">
            <a:prstTxWarp prst="textArchUp">
              <a:avLst>
                <a:gd name="adj" fmla="val 10800004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53024" y="2914095"/>
            <a:ext cx="4746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BIẾT TẬP NÓI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75656" y="327994"/>
            <a:ext cx="6278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 dirty="0">
                <a:solidFill>
                  <a:prstClr val="black"/>
                </a:solidFill>
                <a:latin typeface="Times New Roman"/>
              </a:rPr>
              <a:t>PHÒNG GIÁO DỤC VÀ ĐÀO TẠO QUẬN LONG BIÊN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1781" y="658892"/>
            <a:ext cx="4477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 b="1" dirty="0">
                <a:solidFill>
                  <a:prstClr val="black"/>
                </a:solidFill>
                <a:latin typeface="Times New Roman"/>
              </a:rPr>
              <a:t>TRƯỜNG MẦM NON </a:t>
            </a:r>
            <a:r>
              <a:rPr lang="en-US" sz="2000" b="1" dirty="0">
                <a:solidFill>
                  <a:prstClr val="black"/>
                </a:solidFill>
                <a:latin typeface="Times New Roman"/>
              </a:rPr>
              <a:t>NGUYỆT QUẾ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5314" y="3737780"/>
            <a:ext cx="5796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F79D91-4C27-4EA7-B380-F52200CC76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8" t="18500" r="18812" b="50383"/>
          <a:stretch/>
        </p:blipFill>
        <p:spPr>
          <a:xfrm>
            <a:off x="3354649" y="1020333"/>
            <a:ext cx="2543113" cy="193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71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Rectangle 1"/>
          <p:cNvSpPr>
            <a:spLocks noChangeArrowheads="1"/>
          </p:cNvSpPr>
          <p:nvPr/>
        </p:nvSpPr>
        <p:spPr bwMode="auto">
          <a:xfrm>
            <a:off x="1043608" y="548680"/>
            <a:ext cx="756084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marR="0" lvl="0" indent="-742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vi-VN" sz="3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Ổn định tổ chức: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742950" marR="0" lvl="0" indent="-742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vi-VN" sz="44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-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pic>
        <p:nvPicPr>
          <p:cNvPr id="3" name="V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279985"/>
            <a:ext cx="7403413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Phương pháp, hình thức tổ chức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15816" y="980728"/>
            <a:ext cx="3865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717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7556" y="692696"/>
            <a:ext cx="55097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b="1" i="1" dirty="0">
                <a:solidFill>
                  <a:srgbClr val="FF0000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2890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65310" y="4365104"/>
            <a:ext cx="18469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403648" y="2132856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TC: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duong va chan 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4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1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3568" y="1844824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333333"/>
                </a:solidFill>
                <a:latin typeface="Time New Roman"/>
              </a:rPr>
              <a:t> </a:t>
            </a:r>
            <a:r>
              <a:rPr lang="en-US" sz="2400" i="1" dirty="0">
                <a:solidFill>
                  <a:srgbClr val="333333"/>
                </a:solidFill>
                <a:latin typeface="Time New Roman"/>
              </a:rPr>
              <a:t>GD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: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Trẻ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biết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đoàn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kết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với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bạn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,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giữ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gìn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trang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phục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sạch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đẹp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,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biết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lấy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đúng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trang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phục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của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mình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700808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 New Roman"/>
              </a:rPr>
              <a:t>3. </a:t>
            </a:r>
            <a:r>
              <a:rPr lang="en-US" sz="2800" b="1" dirty="0" err="1">
                <a:latin typeface="Time New Roman"/>
              </a:rPr>
              <a:t>Kết</a:t>
            </a:r>
            <a:r>
              <a:rPr lang="en-US" sz="2800" b="1" dirty="0">
                <a:latin typeface="Time New Roman"/>
              </a:rPr>
              <a:t> </a:t>
            </a:r>
            <a:r>
              <a:rPr lang="en-US" sz="2800" b="1" dirty="0" err="1">
                <a:latin typeface="Time New Roman"/>
              </a:rPr>
              <a:t>thúc</a:t>
            </a:r>
            <a:r>
              <a:rPr lang="en-US" sz="2800" b="1" dirty="0">
                <a:latin typeface="Time New Roman"/>
              </a:rPr>
              <a:t>:</a:t>
            </a:r>
            <a:endParaRPr lang="en-US" sz="2800" u="sng" dirty="0">
              <a:latin typeface="Time New Roman"/>
            </a:endParaRPr>
          </a:p>
          <a:p>
            <a:pPr algn="ctr"/>
            <a:r>
              <a:rPr lang="en-US" sz="2800" dirty="0" err="1">
                <a:latin typeface="Time New Roman"/>
              </a:rPr>
              <a:t>Cô</a:t>
            </a:r>
            <a:r>
              <a:rPr lang="en-US" sz="2800" dirty="0">
                <a:latin typeface="Time New Roman"/>
              </a:rPr>
              <a:t> </a:t>
            </a:r>
            <a:r>
              <a:rPr lang="en-US" sz="2800" dirty="0" err="1">
                <a:latin typeface="Time New Roman"/>
              </a:rPr>
              <a:t>nhận</a:t>
            </a:r>
            <a:r>
              <a:rPr lang="en-US" sz="2800" dirty="0">
                <a:latin typeface="Time New Roman"/>
              </a:rPr>
              <a:t> </a:t>
            </a:r>
            <a:r>
              <a:rPr lang="en-US" sz="2800" dirty="0" err="1">
                <a:latin typeface="Time New Roman"/>
              </a:rPr>
              <a:t>xét</a:t>
            </a:r>
            <a:r>
              <a:rPr lang="en-US" sz="2800" dirty="0">
                <a:latin typeface="Time New Roman"/>
              </a:rPr>
              <a:t> </a:t>
            </a:r>
            <a:r>
              <a:rPr lang="en-US" sz="2800" dirty="0" err="1">
                <a:latin typeface="Time New Roman"/>
              </a:rPr>
              <a:t>giờ</a:t>
            </a:r>
            <a:r>
              <a:rPr lang="en-US" sz="2800" dirty="0">
                <a:latin typeface="Time New Roman"/>
              </a:rPr>
              <a:t> </a:t>
            </a:r>
            <a:r>
              <a:rPr lang="en-US" sz="2800" dirty="0" err="1">
                <a:latin typeface="Time New Roman"/>
              </a:rPr>
              <a:t>học</a:t>
            </a:r>
            <a:r>
              <a:rPr lang="en-US" sz="2800" dirty="0">
                <a:latin typeface="Time New Roman"/>
              </a:rPr>
              <a:t>.</a:t>
            </a:r>
          </a:p>
          <a:p>
            <a:pPr algn="ctr"/>
            <a:endParaRPr lang="en-US" sz="2800" dirty="0"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2373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110</Words>
  <Application>Microsoft Office PowerPoint</Application>
  <PresentationFormat>On-screen Show (4:3)</PresentationFormat>
  <Paragraphs>19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 New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Admin</cp:lastModifiedBy>
  <cp:revision>65</cp:revision>
  <dcterms:created xsi:type="dcterms:W3CDTF">2018-10-20T05:57:48Z</dcterms:created>
  <dcterms:modified xsi:type="dcterms:W3CDTF">2024-08-07T07:35:22Z</dcterms:modified>
</cp:coreProperties>
</file>