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7"/>
  </p:notesMasterIdLst>
  <p:sldIdLst>
    <p:sldId id="463" r:id="rId3"/>
    <p:sldId id="464" r:id="rId4"/>
    <p:sldId id="465" r:id="rId5"/>
    <p:sldId id="466" r:id="rId6"/>
    <p:sldId id="467" r:id="rId7"/>
    <p:sldId id="468" r:id="rId8"/>
    <p:sldId id="469" r:id="rId9"/>
    <p:sldId id="470" r:id="rId10"/>
    <p:sldId id="471" r:id="rId11"/>
    <p:sldId id="472" r:id="rId12"/>
    <p:sldId id="473" r:id="rId13"/>
    <p:sldId id="474" r:id="rId14"/>
    <p:sldId id="475" r:id="rId15"/>
    <p:sldId id="43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68B"/>
    <a:srgbClr val="FFFF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4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42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0B7A0-47EE-4890-B1B0-22E864EFD39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47D2D-00ED-44C3-9BF1-3943CB29C0E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5890260"/>
            <a:ext cx="12263755" cy="1026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5385435"/>
            <a:ext cx="12263755" cy="5048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-635" y="-50165"/>
            <a:ext cx="12192635" cy="5435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/private/var/folders/30/97l271zd30q763t70kdqd_cc0000gn/T/com.kingsoft.wpsoffice.mac/picturecompress_20230301164511/output_1.pngoutput_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0165"/>
            <a:ext cx="1226439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-36195" y="635"/>
            <a:ext cx="12334875" cy="5889625"/>
            <a:chOff x="-113" y="0"/>
            <a:chExt cx="19425" cy="9275"/>
          </a:xfrm>
        </p:grpSpPr>
        <p:sp>
          <p:nvSpPr>
            <p:cNvPr id="14" name="矩形 13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5890260"/>
            <a:ext cx="12263755" cy="1026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-71120" y="635"/>
            <a:ext cx="12334875" cy="5889625"/>
            <a:chOff x="-113" y="0"/>
            <a:chExt cx="19425" cy="9275"/>
          </a:xfrm>
        </p:grpSpPr>
        <p:sp>
          <p:nvSpPr>
            <p:cNvPr id="17" name="矩形 16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 userDrawn="1"/>
        </p:nvGrpSpPr>
        <p:grpSpPr>
          <a:xfrm>
            <a:off x="-71755" y="0"/>
            <a:ext cx="12334875" cy="5889625"/>
            <a:chOff x="-113" y="0"/>
            <a:chExt cx="19425" cy="9275"/>
          </a:xfrm>
        </p:grpSpPr>
        <p:sp>
          <p:nvSpPr>
            <p:cNvPr id="20" name="矩形 19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 flipH="1">
            <a:off x="9160510" y="0"/>
            <a:ext cx="3031490" cy="6858000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-71755" y="0"/>
            <a:ext cx="12334875" cy="5889625"/>
            <a:chOff x="-113" y="0"/>
            <a:chExt cx="19425" cy="9275"/>
          </a:xfrm>
        </p:grpSpPr>
        <p:sp>
          <p:nvSpPr>
            <p:cNvPr id="10" name="矩形 9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/>
                <a:t>≈</a:t>
              </a:r>
            </a:p>
          </p:txBody>
        </p:sp>
      </p:grpSp>
      <p:pic>
        <p:nvPicPr>
          <p:cNvPr id="7" name="图片 6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>
            <a:off x="0" y="0"/>
            <a:ext cx="3031490" cy="6858000"/>
          </a:xfrm>
          <a:prstGeom prst="rect">
            <a:avLst/>
          </a:prstGeom>
        </p:spPr>
      </p:pic>
      <p:pic>
        <p:nvPicPr>
          <p:cNvPr id="22" name="图片 21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 flipH="1">
            <a:off x="9160510" y="0"/>
            <a:ext cx="303149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-635"/>
            <a:ext cx="12263755" cy="6241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≈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-35560" y="6240145"/>
            <a:ext cx="12263755" cy="61785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>
            <a:off x="0" y="0"/>
            <a:ext cx="968375" cy="7079615"/>
          </a:xfrm>
          <a:prstGeom prst="rect">
            <a:avLst/>
          </a:prstGeom>
        </p:spPr>
      </p:pic>
      <p:pic>
        <p:nvPicPr>
          <p:cNvPr id="10" name="图片 9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 flipH="1">
            <a:off x="11223625" y="0"/>
            <a:ext cx="968375" cy="7079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cs typeface="Noto Serif" panose="0202060006050002020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cs typeface="Noto Serif" panose="0202060006050002020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cs typeface="Noto Serif" panose="0202060006050002020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2024/3/13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4BBB-0EF2-4448-B55C-0E19116E5EB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E1D54-AECE-472A-84CD-4FF1AD5EB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07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0E27F-F2D8-4A41-9CDA-F67AB57E464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2024/3/13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658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85402" y="476098"/>
            <a:ext cx="7165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72" y="756344"/>
            <a:ext cx="1791735" cy="17917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22648" y="2362201"/>
            <a:ext cx="6571785" cy="770824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LĨNH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VỰC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PHÁT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TRIỂN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NHẬN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THỨC</a:t>
            </a:r>
            <a:endParaRPr lang="en-US" sz="5400" b="1" dirty="0">
              <a:solidFill>
                <a:srgbClr val="FF0000"/>
              </a:solidFill>
              <a:latin typeface="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947" y="3247331"/>
            <a:ext cx="10733649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MGL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( 5 – 6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Ly</a:t>
            </a:r>
          </a:p>
          <a:p>
            <a:pPr lvl="3" algn="ctr"/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– 2024 </a:t>
            </a:r>
          </a:p>
          <a:p>
            <a:pPr marL="1714500" lvl="3" indent="-342900" algn="ctr">
              <a:buAutoNum type="arabicPeriod"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52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74"/>
            <a:ext cx="12192000" cy="687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7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4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73"/>
            <a:ext cx="12192000" cy="691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7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C Ngã tư đường ph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6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5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>
            <a:fillRect/>
          </a:stretch>
        </p:blipFill>
        <p:spPr>
          <a:xfrm>
            <a:off x="-198485" y="-500068"/>
            <a:ext cx="5837280" cy="30050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>
            <a:fillRect/>
          </a:stretch>
        </p:blipFill>
        <p:spPr>
          <a:xfrm flipH="1">
            <a:off x="6678697" y="-782543"/>
            <a:ext cx="6156835" cy="30050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40486" y="2553134"/>
            <a:ext cx="9083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Xin trân trọng cảm </a:t>
            </a:r>
            <a:r>
              <a:rPr lang="vi-VN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ơn!</a:t>
            </a:r>
            <a:endParaRPr lang="vi-VN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53775" y="4067174"/>
            <a:ext cx="2052523" cy="2600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m Đi Qua Ngã Tư Đường Phố - Nhạc Thiếu Nhi Hoạt Hình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7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gã Tư Đường Ph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5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2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5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020"/>
            <a:ext cx="12192000" cy="689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6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65"/>
            <a:ext cx="12192000" cy="681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7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9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0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6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alibri">
      <a:majorFont>
        <a:latin typeface="Noto Serif"/>
        <a:ea typeface=""/>
        <a:cs typeface=""/>
        <a:font script="Jpan" typeface="メイリオ"/>
        <a:font script="Hang" typeface="맑은 고딕"/>
        <a:font script="Hans" typeface="Noto Serif"/>
        <a:font script="Hant" typeface="新細明體"/>
        <a:font script="Arab" typeface="Noto Serif"/>
        <a:font script="Hebr" typeface="Noto Serif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Noto Serif"/>
        <a:ea typeface=""/>
        <a:cs typeface=""/>
        <a:font script="Jpan" typeface="メイリオ"/>
        <a:font script="Hang" typeface="맑은 고딕"/>
        <a:font script="Hans" typeface="Noto Serif"/>
        <a:font script="Hant" typeface="新細明體"/>
        <a:font script="Arab" typeface="Noto Serif"/>
        <a:font script="Hebr" typeface="Noto Serif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t">
        <a:spAutoFit/>
      </a:bodyPr>
      <a:lstStyle>
        <a:defPPr algn="ctr">
          <a:defRPr lang="zh-CN" altLang="en-US" sz="2800" b="1">
            <a:latin typeface="Noto Serif Bold" panose="02020600060500020200" charset="0"/>
            <a:cs typeface="Noto Serif Bold" panose="0202060006050002020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</TotalTime>
  <Words>57</Words>
  <Application>Microsoft Office PowerPoint</Application>
  <PresentationFormat>Widescreen</PresentationFormat>
  <Paragraphs>13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Noto Serif</vt:lpstr>
      <vt:lpstr>Times New Roman</vt:lpstr>
      <vt:lpstr>VNAvant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MsrLy</cp:lastModifiedBy>
  <cp:revision>88</cp:revision>
  <dcterms:created xsi:type="dcterms:W3CDTF">2023-08-21T02:20:00Z</dcterms:created>
  <dcterms:modified xsi:type="dcterms:W3CDTF">2024-03-13T10:58:19Z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8B21F062CBD744B797E4CCA1C0499205</vt:lpwstr>
  </property>
  <property fmtid="{D5CDD505-2E9C-101B-9397-08002B2CF9AE}" pid="3" name="KSOProductBuildVer">
    <vt:lpwstr>1033-11.2.0.11537</vt:lpwstr>
  </property>
</Properties>
</file>