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7" r:id="rId7"/>
    <p:sldId id="261" r:id="rId8"/>
    <p:sldId id="268" r:id="rId9"/>
    <p:sldId id="262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936DB7C-0741-4DBA-AC72-1518F633BEE7}">
          <p14:sldIdLst>
            <p14:sldId id="269"/>
            <p14:sldId id="257"/>
            <p14:sldId id="258"/>
            <p14:sldId id="259"/>
            <p14:sldId id="260"/>
            <p14:sldId id="267"/>
            <p14:sldId id="261"/>
            <p14:sldId id="268"/>
            <p14:sldId id="262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203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032D0-4170-4172-9CAD-D6529BD4D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F7AE87-855B-47E5-B94F-EC05654EA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644343-E286-41BC-8957-9626A4E0D304}"/>
              </a:ext>
            </a:extLst>
          </p:cNvPr>
          <p:cNvSpPr txBox="1">
            <a:spLocks/>
          </p:cNvSpPr>
          <p:nvPr/>
        </p:nvSpPr>
        <p:spPr>
          <a:xfrm>
            <a:off x="1676400" y="59216"/>
            <a:ext cx="6528447" cy="919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00" b="1" dirty="0">
                <a:solidFill>
                  <a:srgbClr val="0070C0"/>
                </a:solidFill>
              </a:rPr>
              <a:t>PHÒNG GIÁO DỤC VÀ ĐÀO TẠO QUẬN LONG BIÊN</a:t>
            </a:r>
            <a:br>
              <a:rPr lang="vi-VN" sz="2000" b="1" dirty="0">
                <a:solidFill>
                  <a:srgbClr val="0070C0"/>
                </a:solidFill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E316A80-3802-4CEE-9481-4454666E2E96}"/>
              </a:ext>
            </a:extLst>
          </p:cNvPr>
          <p:cNvSpPr txBox="1">
            <a:spLocks/>
          </p:cNvSpPr>
          <p:nvPr/>
        </p:nvSpPr>
        <p:spPr>
          <a:xfrm>
            <a:off x="1246418" y="2566651"/>
            <a:ext cx="6019800" cy="1055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vi-VN" sz="3600" b="1" dirty="0">
                <a:solidFill>
                  <a:srgbClr val="00B050"/>
                </a:solidFill>
                <a:latin typeface="+mj-lt"/>
              </a:rPr>
              <a:t>HOẠT ĐỘNG TẠO HÌNH</a:t>
            </a:r>
          </a:p>
          <a:p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3F690-620C-41B2-B16E-58D6AC8F4149}"/>
              </a:ext>
            </a:extLst>
          </p:cNvPr>
          <p:cNvSpPr txBox="1"/>
          <p:nvPr/>
        </p:nvSpPr>
        <p:spPr>
          <a:xfrm>
            <a:off x="2831408" y="3452004"/>
            <a:ext cx="35573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2AB0F1-5256-4059-920D-271B2EE74A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4" t="18280" r="18568" b="48885"/>
          <a:stretch/>
        </p:blipFill>
        <p:spPr>
          <a:xfrm>
            <a:off x="3505200" y="793293"/>
            <a:ext cx="2209800" cy="17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5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924800" cy="2590800"/>
          </a:xfrm>
        </p:spPr>
        <p:txBody>
          <a:bodyPr>
            <a:noAutofit/>
          </a:bodyPr>
          <a:lstStyle/>
          <a:p>
            <a:pPr marL="2171700" lvl="5" indent="0">
              <a:buNone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nhận xét tiết học, cho trẻ chơi: “ Làm cá bơi” quanh lớp.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20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33400"/>
            <a:ext cx="5334000" cy="715962"/>
          </a:xfrm>
        </p:spPr>
        <p:txBody>
          <a:bodyPr>
            <a:noAutofit/>
          </a:bodyPr>
          <a:lstStyle/>
          <a:p>
            <a:r>
              <a:rPr lang="vi-VN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vi-VN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MỤC ĐÍCH , YÊU CẦU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9362"/>
            <a:ext cx="8229600" cy="5105400"/>
          </a:xfrm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00050" lvl="1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Kỹ năng: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độ:</a:t>
            </a:r>
            <a:endParaRPr lang="vi-VN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400" dirty="0"/>
              <a:t>- Trẻ hứng thú được tham gia vào hoạt động.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43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0" y="533400"/>
            <a:ext cx="4114800" cy="1143000"/>
          </a:xfrm>
        </p:spPr>
        <p:txBody>
          <a:bodyPr>
            <a:normAutofit/>
          </a:bodyPr>
          <a:lstStyle/>
          <a:p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 (Headings)"/>
              </a:rPr>
              <a:t>II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 (Headings)"/>
              </a:rPr>
              <a:t>.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 (Headings)"/>
              </a:rPr>
              <a:t> CHUẨN BỊ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 (Headings)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76400"/>
            <a:ext cx="5156200" cy="4191000"/>
          </a:xfrm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của cô:</a:t>
            </a:r>
            <a:endParaRPr lang="vi-VN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Giáo án điện tử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Bảng tương tác, que chỉ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Nhạc bài hát: “Cá vàng bơi”.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Tranh mẫu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Hệ thống câu hỏi ĐT</a:t>
            </a:r>
          </a:p>
          <a:p>
            <a:pPr marL="400050" lvl="1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trẻ: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2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914400"/>
            <a:ext cx="5943600" cy="1143000"/>
          </a:xfrm>
        </p:spPr>
        <p:txBody>
          <a:bodyPr>
            <a:normAutofit/>
          </a:bodyPr>
          <a:lstStyle/>
          <a:p>
            <a:r>
              <a:rPr lang="vi-VN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TIẾN HÀNH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150" y="2209800"/>
            <a:ext cx="6997700" cy="22859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định tổ chức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Cô và trẻ hát  “Cá vàng bơi”.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á Vàng B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4495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7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1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40" y="381000"/>
            <a:ext cx="8016240" cy="1143000"/>
          </a:xfrm>
        </p:spPr>
        <p:txBody>
          <a:bodyPr>
            <a:noAutofit/>
          </a:bodyPr>
          <a:lstStyle/>
          <a:p>
            <a:pPr algn="l"/>
            <a:r>
              <a:rPr lang="vi-VN" sz="4000" b="1" dirty="0">
                <a:solidFill>
                  <a:srgbClr val="FFFF00"/>
                </a:solidFill>
              </a:rPr>
              <a:t>2. Phương pháp, hình thức tổ chức: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33780" y="1447800"/>
            <a:ext cx="7391400" cy="426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400" b="1" i="1" dirty="0">
                <a:solidFill>
                  <a:srgbClr val="FF0000"/>
                </a:solidFill>
              </a:rPr>
              <a:t>a. Hướng dẫn tập thể:</a:t>
            </a:r>
          </a:p>
          <a:p>
            <a:pPr algn="l"/>
            <a:r>
              <a:rPr lang="vi-VN" sz="2400" dirty="0"/>
              <a:t>- Cô cho trẻ xem tranh mẫu con cá đã được di màu</a:t>
            </a:r>
          </a:p>
          <a:p>
            <a:pPr algn="l"/>
            <a:r>
              <a:rPr lang="vi-VN" sz="2400" dirty="0"/>
              <a:t>- Cô đàm thoại:</a:t>
            </a:r>
          </a:p>
          <a:p>
            <a:pPr algn="l"/>
            <a:r>
              <a:rPr lang="vi-VN" sz="2400" dirty="0"/>
              <a:t>+ Đây là con gì?</a:t>
            </a:r>
            <a:endParaRPr lang="en-US" sz="2400" dirty="0"/>
          </a:p>
          <a:p>
            <a:pPr algn="l"/>
            <a:r>
              <a:rPr lang="vi-VN" sz="2400" dirty="0"/>
              <a:t>+ Con cá tô màu gì?</a:t>
            </a:r>
          </a:p>
          <a:p>
            <a:pPr algn="l"/>
            <a:r>
              <a:rPr lang="vi-VN" sz="2400" dirty="0"/>
              <a:t>- Bức tranh cô tô có đẹp không?</a:t>
            </a:r>
          </a:p>
          <a:p>
            <a:pPr algn="l"/>
            <a:r>
              <a:rPr lang="vi-VN" sz="2400" dirty="0"/>
              <a:t>Muốn tô được bức tranh đẹp các con tô như thế nào?</a:t>
            </a:r>
          </a:p>
          <a:p>
            <a:pPr algn="l"/>
            <a:r>
              <a:rPr lang="vi-VN" sz="2400" dirty="0"/>
              <a:t>* Hỏi ý tưởng trẻ</a:t>
            </a:r>
            <a:r>
              <a:rPr lang="vi-VN" sz="2400" b="1" i="1" dirty="0"/>
              <a:t>: </a:t>
            </a:r>
            <a:r>
              <a:rPr lang="vi-VN" sz="2400" dirty="0"/>
              <a:t>Con tô con cá màu gì ? Con tô như thế nào ?....Nhắc trẻ khi tô phải ngồi ngay ngắn thẳng lưng, cầm bút tay phải.</a:t>
            </a:r>
          </a:p>
          <a:p>
            <a:pPr algn="l"/>
            <a:r>
              <a:rPr lang="vi-VN" sz="2400" dirty="0"/>
              <a:t>- Cho trẻ làm động tác di màu trên không</a:t>
            </a:r>
          </a:p>
        </p:txBody>
      </p:sp>
    </p:spTree>
    <p:extLst>
      <p:ext uri="{BB962C8B-B14F-4D97-AF65-F5344CB8AC3E}">
        <p14:creationId xmlns:p14="http://schemas.microsoft.com/office/powerpoint/2010/main" val="37370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712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038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 Hướng dẫn cá nhân:</a:t>
            </a:r>
          </a:p>
          <a:p>
            <a:pPr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thực hiện: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cho trẻ tô màu theo ý thích của trẻ. Khuyến khích trẻ tô màu xen kẽ nhau. Cô bao quát giúp đỡ trẻ chậm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ĐT: + Con đang làm gì?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 + Con tô con cá này màu gì?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(Cô nhắc trẻ cách cầm bút di màu)</a:t>
            </a:r>
          </a:p>
        </p:txBody>
      </p:sp>
    </p:spTree>
    <p:extLst>
      <p:ext uri="{BB962C8B-B14F-4D97-AF65-F5344CB8AC3E}">
        <p14:creationId xmlns:p14="http://schemas.microsoft.com/office/powerpoint/2010/main" val="376457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on 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467600" cy="2819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vi-V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34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214</Words>
  <Application>Microsoft Office PowerPoint</Application>
  <PresentationFormat>On-screen Show (4:3)</PresentationFormat>
  <Paragraphs>47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Times New Roman (Headings)</vt:lpstr>
      <vt:lpstr>Office Theme</vt:lpstr>
      <vt:lpstr>PowerPoint Presentation</vt:lpstr>
      <vt:lpstr>I. MỤC ĐÍCH , YÊU CẦU:</vt:lpstr>
      <vt:lpstr>II. CHUẨN BỊ:</vt:lpstr>
      <vt:lpstr>III. CÁCH TIẾN HÀNH:</vt:lpstr>
      <vt:lpstr>2. Phương pháp, hình thức tổ chức: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Gia Thượng</dc:title>
  <dc:creator>Administrator</dc:creator>
  <cp:lastModifiedBy>Admin</cp:lastModifiedBy>
  <cp:revision>37</cp:revision>
  <dcterms:created xsi:type="dcterms:W3CDTF">2006-08-16T00:00:00Z</dcterms:created>
  <dcterms:modified xsi:type="dcterms:W3CDTF">2024-08-07T03:24:22Z</dcterms:modified>
</cp:coreProperties>
</file>