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8" r:id="rId3"/>
    <p:sldId id="269" r:id="rId4"/>
    <p:sldId id="273" r:id="rId5"/>
    <p:sldId id="275" r:id="rId6"/>
    <p:sldId id="277" r:id="rId7"/>
    <p:sldId id="258" r:id="rId8"/>
    <p:sldId id="270" r:id="rId9"/>
    <p:sldId id="278" r:id="rId10"/>
    <p:sldId id="27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1F5BB-E9F5-496E-9FC0-44F3B7BFB5C3}" type="datetimeFigureOut">
              <a:rPr lang="en-US" smtClean="0"/>
              <a:pPr/>
              <a:t>07-Aug-24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FE089-7CE9-40CA-90D6-4EA75AE84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MGN%20B4%20n&#259;m%20h&#7885;c%202019-2020\qu&#7923;nh%20anh\BGTT\b&#224;i%20gi&#7843;ng%20tt%20th&#225;ng%202\nh&#7841;c\MuaXuanCuaBe-NhatLanVy-2887767.mp3" TargetMode="Externa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MGN%20B4%20n&#259;m%20h&#7885;c%202019-2020\qu&#7923;nh%20anh\BGTT\b&#224;i%20gi&#7843;ng%20tt%20th&#225;ng%202\nh&#7841;c\BauVaBi-PhamPhuongThao_42tvy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MGN%20B4%20n&#259;m%20h&#7885;c%202019-2020\qu&#7923;nh%20anh\BGTT\b&#224;i%20gi&#7843;ng%20tt%20th&#225;ng%202\nh&#7841;c\BauVaBi-PhamPhuongThao_42tvy.mp3" TargetMode="Externa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MGN%20B4%20n&#259;m%20h&#7885;c%202019-2020\qu&#7923;nh%20anh\BGTT\b&#224;i%20gi&#7843;ng%20tt%20th&#225;ng%202\nh&#7841;c\BauVaBi-PhamPhuongThao_42tvy.mp3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MGN%20B4%20n&#259;m%20h&#7885;c%202019-2020\qu&#7923;nh%20anh\BGTT\b&#224;i%20gi&#7843;ng%20tt%20th&#225;ng%202\video\H&#225;i%20Rau%20-%20Xu&#226;n%20Mai.mp4" TargetMode="Externa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MGN%20B4%20n&#259;m%20h&#7885;c%202019-2020\qu&#7923;nh%20anh\BGTT\b&#224;i%20gi&#7843;ng%20tt%20th&#225;ng%202\nh&#7841;c\SapDenTetRoi-BaoNgu-2765826.mp3" TargetMode="Externa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1219200" y="304800"/>
            <a:ext cx="6629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vi-V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NGUYỆT QUẾ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209800"/>
            <a:ext cx="6858000" cy="83099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en-US" sz="4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2057400" y="3505200"/>
            <a:ext cx="639290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4 - 5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Phùng Thị Liễu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54" name="TextBox 7"/>
          <p:cNvSpPr txBox="1">
            <a:spLocks noChangeArrowheads="1"/>
          </p:cNvSpPr>
          <p:nvPr/>
        </p:nvSpPr>
        <p:spPr bwMode="auto">
          <a:xfrm>
            <a:off x="2514600" y="6019800"/>
            <a:ext cx="419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26670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LĨNH VỰC PHÁT TRIỂN NGÔN NGỮ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22098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90800" y="1143000"/>
            <a:ext cx="411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MuaXuanCuaBe-NhatLanVy-2887767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45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1.Ổn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6858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 descr="174px-Bầu_sa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905000"/>
            <a:ext cx="4114800" cy="4953000"/>
          </a:xfrm>
        </p:spPr>
      </p:pic>
      <p:sp>
        <p:nvSpPr>
          <p:cNvPr id="5122" name="AutoShape 2" descr="Kết quả hình ảnh cho hình ảnh quả bầ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4" name="AutoShape 4" descr="Kết quả hình ảnh cho hình ảnh quả bầ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 descr="bi-dao-bi-xan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1" y="1905000"/>
            <a:ext cx="5029200" cy="495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762000"/>
            <a:ext cx="85344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vi-VN" sz="3600" b="1" dirty="0" smtClean="0">
                <a:solidFill>
                  <a:srgbClr val="C00000"/>
                </a:solidFill>
                <a:latin typeface="+mj-lt"/>
              </a:rPr>
              <a:t>2.Phương pháp, hình thức tổ chức.</a:t>
            </a:r>
            <a:endParaRPr lang="en-US" sz="3600" b="1" dirty="0" smtClean="0">
              <a:solidFill>
                <a:srgbClr val="C00000"/>
              </a:solidFill>
              <a:latin typeface="+mj-lt"/>
            </a:endParaRPr>
          </a:p>
          <a:p>
            <a:pPr algn="ctr">
              <a:buNone/>
            </a:pPr>
            <a:endParaRPr lang="en-US" sz="3600" b="1" dirty="0" smtClean="0">
              <a:solidFill>
                <a:srgbClr val="C00000"/>
              </a:solidFill>
              <a:latin typeface="+mj-lt"/>
            </a:endParaRPr>
          </a:p>
          <a:p>
            <a:pPr>
              <a:buNone/>
            </a:pPr>
            <a:r>
              <a:rPr lang="en-US" sz="3600" b="1" dirty="0" smtClean="0">
                <a:solidFill>
                  <a:srgbClr val="0070C0"/>
                </a:solidFill>
                <a:latin typeface="+mj-lt"/>
              </a:rPr>
              <a:t>			</a:t>
            </a:r>
            <a:r>
              <a:rPr lang="vi-VN" sz="3600" b="1" dirty="0" smtClean="0">
                <a:solidFill>
                  <a:srgbClr val="0070C0"/>
                </a:solidFill>
                <a:latin typeface="+mj-lt"/>
              </a:rPr>
              <a:t>Dạy hát bài</a:t>
            </a:r>
            <a:r>
              <a:rPr lang="en-US" sz="36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+mj-lt"/>
              </a:rPr>
              <a:t>hát</a:t>
            </a:r>
            <a:r>
              <a:rPr lang="vi-VN" sz="3600" b="1" dirty="0" smtClean="0">
                <a:solidFill>
                  <a:srgbClr val="0070C0"/>
                </a:solidFill>
                <a:latin typeface="+mj-lt"/>
              </a:rPr>
              <a:t> “Bầu và bí”</a:t>
            </a:r>
            <a:endParaRPr lang="vi-VN" sz="3600" dirty="0" smtClean="0">
              <a:solidFill>
                <a:srgbClr val="0070C0"/>
              </a:solidFill>
              <a:latin typeface="+mj-lt"/>
            </a:endParaRPr>
          </a:p>
          <a:p>
            <a:pPr>
              <a:buFontTx/>
              <a:buChar char="-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66800" y="1828800"/>
            <a:ext cx="7239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ctr"/>
            <a:endParaRPr lang="en-US" sz="4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dirty="0" smtClean="0">
                <a:solidFill>
                  <a:srgbClr val="7030A0"/>
                </a:solidFill>
                <a:latin typeface="+mj-lt"/>
              </a:rPr>
              <a:t>Cô giới thiệu tên bài hát, tên tác giả</a:t>
            </a:r>
          </a:p>
          <a:p>
            <a:endParaRPr lang="en-US" sz="4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BauVaBi-PhamPhuongThao_42tv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95800" y="38862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4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16764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19400" y="26670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solidFill>
                  <a:srgbClr val="7030A0"/>
                </a:solidFill>
              </a:rPr>
              <a:t>:</a:t>
            </a:r>
            <a:endParaRPr lang="en-US" sz="3600" dirty="0">
              <a:solidFill>
                <a:srgbClr val="7030A0"/>
              </a:solidFill>
            </a:endParaRPr>
          </a:p>
        </p:txBody>
      </p:sp>
      <p:pic>
        <p:nvPicPr>
          <p:cNvPr id="7" name="BauVaBi-PhamPhuongThao_42tv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7338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41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77343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4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40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3600" dirty="0" smtClean="0">
              <a:solidFill>
                <a:srgbClr val="C00000"/>
              </a:solidFill>
              <a:latin typeface="+mj-lt"/>
            </a:endParaRPr>
          </a:p>
          <a:p>
            <a:r>
              <a:rPr lang="vi-VN" sz="2800" dirty="0" smtClean="0">
                <a:solidFill>
                  <a:srgbClr val="C00000"/>
                </a:solidFill>
                <a:latin typeface="+mj-lt"/>
              </a:rPr>
              <a:t> Cô cho trẻ hát theo lớp (2 lần), theo tổ, nhóm, </a:t>
            </a:r>
            <a:endParaRPr lang="en-US" sz="2800" dirty="0" smtClean="0">
              <a:solidFill>
                <a:srgbClr val="C00000"/>
              </a:solidFill>
              <a:latin typeface="+mj-lt"/>
            </a:endParaRPr>
          </a:p>
          <a:p>
            <a:r>
              <a:rPr lang="vi-VN" sz="2800" dirty="0" smtClean="0">
                <a:solidFill>
                  <a:srgbClr val="C00000"/>
                </a:solidFill>
                <a:latin typeface="+mj-lt"/>
              </a:rPr>
              <a:t>cá nhân.</a:t>
            </a:r>
          </a:p>
          <a:p>
            <a:r>
              <a:rPr lang="vi-VN" sz="2800" dirty="0" smtClean="0">
                <a:solidFill>
                  <a:srgbClr val="C00000"/>
                </a:solidFill>
                <a:latin typeface="+mj-lt"/>
              </a:rPr>
              <a:t>(Cô chú ý sửa sai cho trẻ sau mỗi lần trẻ hát</a:t>
            </a:r>
            <a:r>
              <a:rPr lang="en-US" sz="2800" dirty="0" smtClean="0">
                <a:solidFill>
                  <a:srgbClr val="C00000"/>
                </a:solidFill>
                <a:latin typeface="+mj-lt"/>
              </a:rPr>
              <a:t>)</a:t>
            </a:r>
            <a:endParaRPr lang="vi-VN" sz="2800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BauVaBi-PhamPhuongThao_42tv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267200" y="4114800"/>
            <a:ext cx="381000" cy="38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4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62200" y="30480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Hái Rau - Xuân Mai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1143000"/>
            <a:ext cx="9144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838200"/>
            <a:ext cx="8534400" cy="4525963"/>
          </a:xfrm>
        </p:spPr>
        <p:txBody>
          <a:bodyPr/>
          <a:lstStyle/>
          <a:p>
            <a:pPr algn="ctr">
              <a:buNone/>
            </a:pPr>
            <a:r>
              <a:rPr lang="vi-VN" sz="3600" b="1" i="1" dirty="0" smtClean="0">
                <a:solidFill>
                  <a:srgbClr val="002060"/>
                </a:solidFill>
                <a:latin typeface="+mj-lt"/>
              </a:rPr>
              <a:t>Trò chơi: Nghe giai điệu đoán tên bài hát</a:t>
            </a:r>
            <a:endParaRPr lang="en-US" sz="3600" b="1" i="1" dirty="0" smtClean="0">
              <a:solidFill>
                <a:srgbClr val="002060"/>
              </a:solidFill>
              <a:latin typeface="+mj-lt"/>
            </a:endParaRPr>
          </a:p>
          <a:p>
            <a:pPr algn="ctr">
              <a:buNone/>
            </a:pPr>
            <a:endParaRPr lang="vi-VN" sz="3600" dirty="0" smtClean="0">
              <a:solidFill>
                <a:srgbClr val="7030A0"/>
              </a:solidFill>
              <a:latin typeface="+mj-lt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chơi: Cô bật cho trẻ nghe 1 số đoạn nhạc của các bài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hát trong chủ đề Tết và mùa xuân để trẻ đoán đó là bài hát gì và cùng cô hát lại bài hát đó.</a:t>
            </a:r>
            <a:endParaRPr lang="en-US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cò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vi-VN" sz="2400" dirty="0" smtClean="0"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22860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1800" y="990600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SapDenTetRoi-BaoNgu-2765826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236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221</Words>
  <Application>Microsoft Office PowerPoint</Application>
  <PresentationFormat>On-screen Show (4:3)</PresentationFormat>
  <Paragraphs>34</Paragraphs>
  <Slides>10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1.Ổn định, gây hứng thú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Techsi.vn</cp:lastModifiedBy>
  <cp:revision>59</cp:revision>
  <dcterms:created xsi:type="dcterms:W3CDTF">2018-12-28T04:46:11Z</dcterms:created>
  <dcterms:modified xsi:type="dcterms:W3CDTF">2024-08-07T10:01:17Z</dcterms:modified>
</cp:coreProperties>
</file>