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84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944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9512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76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526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035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549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669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0484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721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013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781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D5C5B-A2A1-4281-95BB-75E351B5DB9D}" type="datetimeFigureOut">
              <a:rPr lang="en-SG" smtClean="0"/>
              <a:t>30/10/2018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4BBDE-2762-484A-AB3D-51B9A25B6F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176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852936"/>
            <a:ext cx="8784976" cy="1752600"/>
          </a:xfrm>
        </p:spPr>
        <p:txBody>
          <a:bodyPr>
            <a:normAutofit/>
          </a:bodyPr>
          <a:lstStyle/>
          <a:p>
            <a:pPr lvl="0" algn="l"/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 tài :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vi-VN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 : MGN 4-5 tuổi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755576" y="1608476"/>
            <a:ext cx="76306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4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vi-VN" sz="48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phá xã hội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6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2800" b="1" dirty="0" smtClean="0">
                <a:solidFill>
                  <a:schemeClr val="tx2"/>
                </a:solidFill>
              </a:rPr>
              <a:t>Các bạn nhỏ biểu diễn văn nghệ đêm Trung thu</a:t>
            </a:r>
            <a:endParaRPr lang="en-SG" sz="28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96944" cy="544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b="1" dirty="0" smtClean="0">
                <a:solidFill>
                  <a:schemeClr val="tx2"/>
                </a:solidFill>
              </a:rPr>
              <a:t>Các bạn nhỏ đi rước đèn </a:t>
            </a:r>
            <a:endParaRPr lang="en-SG" sz="36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6838"/>
            <a:ext cx="8496944" cy="513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2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b="1" dirty="0" smtClean="0">
                <a:solidFill>
                  <a:schemeClr val="tx2"/>
                </a:solidFill>
              </a:rPr>
              <a:t>Các bạn nhỏ phá cỗ</a:t>
            </a:r>
            <a:endParaRPr lang="en-SG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9694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45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Bài hát ngày trung thu</a:t>
            </a:r>
            <a:endParaRPr lang="en-SG" sz="3600" b="1" dirty="0">
              <a:solidFill>
                <a:srgbClr val="FF0000"/>
              </a:solidFill>
            </a:endParaRPr>
          </a:p>
        </p:txBody>
      </p:sp>
      <p:pic>
        <p:nvPicPr>
          <p:cNvPr id="4" name="RuocDenTrungThuBeatInstrumental_3c7h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9763" y="3740150"/>
            <a:ext cx="244475" cy="244475"/>
          </a:xfrm>
        </p:spPr>
      </p:pic>
      <p:pic>
        <p:nvPicPr>
          <p:cNvPr id="5" name="VuiTetTrungThuBeat-VA-453684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56435" y="198884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9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51</Words>
  <Application>Microsoft Office PowerPoint</Application>
  <PresentationFormat>On-screen Show (4:3)</PresentationFormat>
  <Paragraphs>7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Khám phá xã hội</vt:lpstr>
      <vt:lpstr>Các bạn nhỏ biểu diễn văn nghệ đêm Trung thu</vt:lpstr>
      <vt:lpstr>Các bạn nhỏ đi rước đèn </vt:lpstr>
      <vt:lpstr>Các bạn nhỏ phá cỗ</vt:lpstr>
      <vt:lpstr>Bài hát ngày trung thu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xã hội</dc:title>
  <dc:creator>Admin</dc:creator>
  <cp:lastModifiedBy>Admin</cp:lastModifiedBy>
  <cp:revision>3</cp:revision>
  <dcterms:created xsi:type="dcterms:W3CDTF">2018-10-30T14:05:30Z</dcterms:created>
  <dcterms:modified xsi:type="dcterms:W3CDTF">2018-10-30T14:27:09Z</dcterms:modified>
</cp:coreProperties>
</file>