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927100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 – 25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24300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451100"/>
            <a:ext cx="469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àu thực phẩ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</Words>
  <Application>Microsoft Office PowerPoint</Application>
  <PresentationFormat>Widescreen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Phong6_Tang2</cp:lastModifiedBy>
  <cp:revision>7</cp:revision>
  <dcterms:created xsi:type="dcterms:W3CDTF">2019-01-10T04:28:20Z</dcterms:created>
  <dcterms:modified xsi:type="dcterms:W3CDTF">2019-01-10T05:42:06Z</dcterms:modified>
</cp:coreProperties>
</file>