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81" r:id="rId2"/>
    <p:sldId id="282" r:id="rId3"/>
    <p:sldId id="283" r:id="rId4"/>
    <p:sldId id="284" r:id="rId5"/>
    <p:sldId id="285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01" autoAdjust="0"/>
    <p:restoredTop sz="93935" autoAdjust="0"/>
  </p:normalViewPr>
  <p:slideViewPr>
    <p:cSldViewPr>
      <p:cViewPr varScale="1">
        <p:scale>
          <a:sx n="69" d="100"/>
          <a:sy n="69" d="100"/>
        </p:scale>
        <p:origin x="26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vi-VN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vi-VN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vi-VN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00B1839-5A6E-46C5-B99C-EE7C10D2E4A3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575463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BE05390-6D91-401F-9016-F5F6AEDDD8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05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3628-1779-4406-9C0B-E2C5A86D2E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620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E2114-A090-431C-89D6-441B967168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083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44389-336A-4579-BA41-E2BB74F3A3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424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C9D08-BD09-4BF2-9982-01FD99CC4D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729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F4F8C-9367-41BA-B181-407EC51219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389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36F9-C1F5-4514-92EE-C04FA6C704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055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0763D-7695-49CE-8A04-7AFE482A1B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1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6449-D005-439A-8989-420A4D4D9B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74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21A-6CB7-407E-8D1F-9AE066F7B0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10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D4687-ED6B-464B-B89E-7475FA12AB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993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42105-5CF8-48E1-8022-6D738A153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207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D2AE9-B13F-4F70-A2DD-EB2316BFA8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61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91" y="-76200"/>
            <a:ext cx="9144000" cy="6934200"/>
          </a:xfrm>
        </p:spPr>
      </p:pic>
      <p:sp>
        <p:nvSpPr>
          <p:cNvPr id="5" name="Rectangle 4"/>
          <p:cNvSpPr/>
          <p:nvPr/>
        </p:nvSpPr>
        <p:spPr>
          <a:xfrm>
            <a:off x="1600200" y="533400"/>
            <a:ext cx="7239000" cy="3505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078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6200"/>
            <a:ext cx="10058400" cy="6858000"/>
          </a:xfrm>
        </p:spPr>
      </p:pic>
      <p:sp>
        <p:nvSpPr>
          <p:cNvPr id="3" name="Rectangle 2"/>
          <p:cNvSpPr/>
          <p:nvPr/>
        </p:nvSpPr>
        <p:spPr>
          <a:xfrm>
            <a:off x="304800" y="228600"/>
            <a:ext cx="4343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-76200"/>
            <a:ext cx="8458200" cy="52578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286000" y="5562600"/>
            <a:ext cx="52578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r>
              <a:rPr lang="en-US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tím</a:t>
            </a:r>
            <a:r>
              <a:rPr lang="en-US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57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915400" cy="4925219"/>
          </a:xfrm>
        </p:spPr>
      </p:pic>
      <p:sp>
        <p:nvSpPr>
          <p:cNvPr id="5" name="Rectangle 4"/>
          <p:cNvSpPr/>
          <p:nvPr/>
        </p:nvSpPr>
        <p:spPr>
          <a:xfrm>
            <a:off x="628650" y="5562600"/>
            <a:ext cx="798195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mướp</a:t>
            </a:r>
            <a:r>
              <a:rPr lang="en-US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790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763294"/>
          </a:xfrm>
        </p:spPr>
      </p:pic>
      <p:sp>
        <p:nvSpPr>
          <p:cNvPr id="6" name="Rectangle 5"/>
          <p:cNvSpPr/>
          <p:nvPr/>
        </p:nvSpPr>
        <p:spPr>
          <a:xfrm>
            <a:off x="628650" y="4953000"/>
            <a:ext cx="7886700" cy="1905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lựu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chói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đốm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805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4419599"/>
          </a:xfrm>
        </p:spPr>
      </p:pic>
      <p:sp>
        <p:nvSpPr>
          <p:cNvPr id="6" name="Rectangle 5"/>
          <p:cNvSpPr/>
          <p:nvPr/>
        </p:nvSpPr>
        <p:spPr>
          <a:xfrm>
            <a:off x="1066800" y="4953000"/>
            <a:ext cx="6400800" cy="1905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vừng</a:t>
            </a:r>
            <a:r>
              <a:rPr lang="en-US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nho</a:t>
            </a:r>
            <a:r>
              <a:rPr lang="en-US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5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đỗ</a:t>
            </a:r>
            <a:r>
              <a:rPr lang="en-US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5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mận</a:t>
            </a:r>
            <a:r>
              <a:rPr lang="en-US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5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243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1075</TotalTime>
  <Words>36</Words>
  <Application>Microsoft Office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Phong6_Tang2</cp:lastModifiedBy>
  <cp:revision>56</cp:revision>
  <dcterms:created xsi:type="dcterms:W3CDTF">2009-06-14T10:18:10Z</dcterms:created>
  <dcterms:modified xsi:type="dcterms:W3CDTF">2019-03-29T01:49:22Z</dcterms:modified>
</cp:coreProperties>
</file>