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3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65A2-18BE-4D9B-838B-E8272BBBC93F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696E3-3F91-4019-9CD3-681BFE317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4695" y="3890795"/>
            <a:ext cx="4459705" cy="1655762"/>
          </a:xfrm>
        </p:spPr>
        <p:txBody>
          <a:bodyPr/>
          <a:lstStyle/>
          <a:p>
            <a:pPr algn="l"/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– 5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20-25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nhạc đọc vè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6520" y="5326380"/>
            <a:ext cx="601980" cy="60198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D6E6F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209800" y="1203960"/>
            <a:ext cx="7223760" cy="4175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83280" y="1690688"/>
            <a:ext cx="6065520" cy="34474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27120" y="1027906"/>
            <a:ext cx="4998720" cy="42756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8540" y="1539240"/>
            <a:ext cx="4869180" cy="3962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iverFlowsInYou-Yiruma-29675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267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</Words>
  <Application>Microsoft Office PowerPoint</Application>
  <PresentationFormat>Widescreen</PresentationFormat>
  <Paragraphs>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Phát triển nhận thức   Đề tài : Sử dụng các nguyên vật liệu khác nhau để tạo hình các hình học cơ bản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Phát triển nhận thức  Đề tài : Sử dụng các nguyên vật liệu khác nhau để tạo hình các hình học cơ bản</dc:title>
  <dc:creator>Phong4T2</dc:creator>
  <cp:lastModifiedBy>Phong4T2</cp:lastModifiedBy>
  <cp:revision>5</cp:revision>
  <dcterms:created xsi:type="dcterms:W3CDTF">2019-03-13T07:08:28Z</dcterms:created>
  <dcterms:modified xsi:type="dcterms:W3CDTF">2019-03-13T10:32:00Z</dcterms:modified>
</cp:coreProperties>
</file>