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1536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7C56F-1F60-4DE5-ABEE-9BA2CC8A727A}" type="datetimeFigureOut">
              <a:rPr lang="en-US" smtClean="0"/>
              <a:t>06-Aug-24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3CB60-D57B-494A-831D-838E418386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5809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7C56F-1F60-4DE5-ABEE-9BA2CC8A727A}" type="datetimeFigureOut">
              <a:rPr lang="en-US" smtClean="0"/>
              <a:t>06-Aug-24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3CB60-D57B-494A-831D-838E418386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44494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7C56F-1F60-4DE5-ABEE-9BA2CC8A727A}" type="datetimeFigureOut">
              <a:rPr lang="en-US" smtClean="0"/>
              <a:t>06-Aug-24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3CB60-D57B-494A-831D-838E418386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19479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7C56F-1F60-4DE5-ABEE-9BA2CC8A727A}" type="datetimeFigureOut">
              <a:rPr lang="en-US" smtClean="0"/>
              <a:t>06-Aug-24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3CB60-D57B-494A-831D-838E418386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46243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7C56F-1F60-4DE5-ABEE-9BA2CC8A727A}" type="datetimeFigureOut">
              <a:rPr lang="en-US" smtClean="0"/>
              <a:t>06-Aug-24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3CB60-D57B-494A-831D-838E418386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89105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7C56F-1F60-4DE5-ABEE-9BA2CC8A727A}" type="datetimeFigureOut">
              <a:rPr lang="en-US" smtClean="0"/>
              <a:t>06-Aug-24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3CB60-D57B-494A-831D-838E418386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7568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7C56F-1F60-4DE5-ABEE-9BA2CC8A727A}" type="datetimeFigureOut">
              <a:rPr lang="en-US" smtClean="0"/>
              <a:t>06-Aug-24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3CB60-D57B-494A-831D-838E418386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57518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7C56F-1F60-4DE5-ABEE-9BA2CC8A727A}" type="datetimeFigureOut">
              <a:rPr lang="en-US" smtClean="0"/>
              <a:t>06-Aug-24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3CB60-D57B-494A-831D-838E418386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06426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7C56F-1F60-4DE5-ABEE-9BA2CC8A727A}" type="datetimeFigureOut">
              <a:rPr lang="en-US" smtClean="0"/>
              <a:t>06-Aug-24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3CB60-D57B-494A-831D-838E418386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07717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7C56F-1F60-4DE5-ABEE-9BA2CC8A727A}" type="datetimeFigureOut">
              <a:rPr lang="en-US" smtClean="0"/>
              <a:t>06-Aug-24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3CB60-D57B-494A-831D-838E418386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99765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7C56F-1F60-4DE5-ABEE-9BA2CC8A727A}" type="datetimeFigureOut">
              <a:rPr lang="en-US" smtClean="0"/>
              <a:t>06-Aug-24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3CB60-D57B-494A-831D-838E418386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9447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77C56F-1F60-4DE5-ABEE-9BA2CC8A727A}" type="datetimeFigureOut">
              <a:rPr lang="en-US" smtClean="0"/>
              <a:t>06-Aug-24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73CB60-D57B-494A-831D-838E418386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1398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1371600"/>
            <a:ext cx="7772400" cy="1470025"/>
          </a:xfrm>
        </p:spPr>
        <p:txBody>
          <a:bodyPr>
            <a:noAutofit/>
          </a:bodyPr>
          <a:lstStyle/>
          <a:p>
            <a:r>
              <a:rPr lang="en-US" sz="4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thẩm</a:t>
            </a:r>
            <a:r>
              <a:rPr lang="en-US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mỹ</a:t>
            </a:r>
            <a:r>
              <a:rPr lang="en-US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sz="4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9800" y="2895600"/>
            <a:ext cx="5257800" cy="1752600"/>
          </a:xfrm>
        </p:spPr>
        <p:txBody>
          <a:bodyPr>
            <a:normAutofit/>
          </a:bodyPr>
          <a:lstStyle/>
          <a:p>
            <a:pPr algn="l" fontAlgn="base"/>
            <a:r>
              <a:rPr lang="en-US" sz="2800" b="1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800" b="1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800" b="1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2800" b="1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b="1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bông</a:t>
            </a:r>
            <a:r>
              <a:rPr lang="en-US" sz="2800" b="1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endParaRPr lang="en-US" sz="28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 fontAlgn="base"/>
            <a:r>
              <a:rPr lang="en-US" sz="2800" b="1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800" b="1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2800" b="1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28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8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nhỡ</a:t>
            </a:r>
            <a:r>
              <a:rPr lang="en-US" sz="28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4-5 </a:t>
            </a:r>
            <a:r>
              <a:rPr lang="en-US" sz="2800" b="1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endParaRPr lang="en-US" sz="28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8506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VietNamQueHuongToi-Hoatau_32v7m.mp3">
            <a:hlinkClick r:id="" action="ppaction://media"/>
          </p:cNvPr>
          <p:cNvPicPr>
            <a:picLocks noGrp="1" noChangeAspect="1"/>
          </p:cNvPicPr>
          <p:nvPr>
            <p:ph idx="1"/>
            <a:audioFile r:link="rId1"/>
            <p:extLst>
              <p:ext uri="{DAA4B4D4-6D71-4841-9C94-3DE7FCFB9230}">
                <p14:media xmlns:p14="http://schemas.microsoft.com/office/powerpoint/2010/main" r:embed="rId2">
                  <p14:trim st="22589.1392" end="175500.226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557588"/>
            <a:ext cx="609600" cy="609600"/>
          </a:xfrm>
        </p:spPr>
      </p:pic>
    </p:spTree>
    <p:extLst>
      <p:ext uri="{BB962C8B-B14F-4D97-AF65-F5344CB8AC3E}">
        <p14:creationId xmlns:p14="http://schemas.microsoft.com/office/powerpoint/2010/main" val="2691012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5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362200"/>
            <a:ext cx="8229600" cy="1143000"/>
          </a:xfrm>
        </p:spPr>
        <p:txBody>
          <a:bodyPr>
            <a:normAutofit/>
          </a:bodyPr>
          <a:lstStyle/>
          <a:p>
            <a:r>
              <a:rPr lang="en-US" sz="48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4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4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endParaRPr lang="en-US" sz="4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RiverFlowsInYou-Yiruma-296757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39634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023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19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LoveMe-HoaTau-3089067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557588"/>
            <a:ext cx="609600" cy="609600"/>
          </a:xfr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92275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585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286000"/>
            <a:ext cx="8229600" cy="1143000"/>
          </a:xfrm>
        </p:spPr>
        <p:txBody>
          <a:bodyPr/>
          <a:lstStyle/>
          <a:p>
            <a:r>
              <a:rPr lang="en-US" b="1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Trưng</a:t>
            </a:r>
            <a:r>
              <a:rPr lang="en-US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bày</a:t>
            </a:r>
            <a:r>
              <a:rPr lang="en-US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xét</a:t>
            </a:r>
            <a:r>
              <a:rPr lang="en-US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b="1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0469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</TotalTime>
  <Words>29</Words>
  <Application>Microsoft Office PowerPoint</Application>
  <PresentationFormat>On-screen Show (4:3)</PresentationFormat>
  <Paragraphs>5</Paragraphs>
  <Slides>5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9" baseType="lpstr">
      <vt:lpstr>Arial</vt:lpstr>
      <vt:lpstr>Calibri</vt:lpstr>
      <vt:lpstr>Times New Roman</vt:lpstr>
      <vt:lpstr>Office Theme</vt:lpstr>
      <vt:lpstr>Phát triển thẩm mỹ </vt:lpstr>
      <vt:lpstr>PowerPoint Presentation</vt:lpstr>
      <vt:lpstr>Trẻ thực hiện</vt:lpstr>
      <vt:lpstr>PowerPoint Presentation</vt:lpstr>
      <vt:lpstr>Trưng bày và nhận xét sản phẩm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Phát triển thẩm mỹ</dc:title>
  <dc:creator>Welcome</dc:creator>
  <cp:lastModifiedBy>Techsi.vn</cp:lastModifiedBy>
  <cp:revision>3</cp:revision>
  <dcterms:created xsi:type="dcterms:W3CDTF">2019-01-07T06:39:10Z</dcterms:created>
  <dcterms:modified xsi:type="dcterms:W3CDTF">2024-08-06T08:33:41Z</dcterms:modified>
</cp:coreProperties>
</file>