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53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7C56F-1F60-4DE5-ABEE-9BA2CC8A727A}" type="datetimeFigureOut">
              <a:rPr lang="en-US" smtClean="0"/>
              <a:t>06-Aug-24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3CB60-D57B-494A-831D-838E41838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80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7C56F-1F60-4DE5-ABEE-9BA2CC8A727A}" type="datetimeFigureOut">
              <a:rPr lang="en-US" smtClean="0"/>
              <a:t>06-Aug-24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3CB60-D57B-494A-831D-838E41838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449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7C56F-1F60-4DE5-ABEE-9BA2CC8A727A}" type="datetimeFigureOut">
              <a:rPr lang="en-US" smtClean="0"/>
              <a:t>06-Aug-24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3CB60-D57B-494A-831D-838E41838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947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7C56F-1F60-4DE5-ABEE-9BA2CC8A727A}" type="datetimeFigureOut">
              <a:rPr lang="en-US" smtClean="0"/>
              <a:t>06-Aug-24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3CB60-D57B-494A-831D-838E41838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624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7C56F-1F60-4DE5-ABEE-9BA2CC8A727A}" type="datetimeFigureOut">
              <a:rPr lang="en-US" smtClean="0"/>
              <a:t>06-Aug-24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3CB60-D57B-494A-831D-838E41838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910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7C56F-1F60-4DE5-ABEE-9BA2CC8A727A}" type="datetimeFigureOut">
              <a:rPr lang="en-US" smtClean="0"/>
              <a:t>06-Aug-24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3CB60-D57B-494A-831D-838E41838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756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7C56F-1F60-4DE5-ABEE-9BA2CC8A727A}" type="datetimeFigureOut">
              <a:rPr lang="en-US" smtClean="0"/>
              <a:t>06-Aug-24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3CB60-D57B-494A-831D-838E41838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751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7C56F-1F60-4DE5-ABEE-9BA2CC8A727A}" type="datetimeFigureOut">
              <a:rPr lang="en-US" smtClean="0"/>
              <a:t>06-Aug-24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3CB60-D57B-494A-831D-838E41838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642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7C56F-1F60-4DE5-ABEE-9BA2CC8A727A}" type="datetimeFigureOut">
              <a:rPr lang="en-US" smtClean="0"/>
              <a:t>06-Aug-24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3CB60-D57B-494A-831D-838E41838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771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7C56F-1F60-4DE5-ABEE-9BA2CC8A727A}" type="datetimeFigureOut">
              <a:rPr lang="en-US" smtClean="0"/>
              <a:t>06-Aug-24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3CB60-D57B-494A-831D-838E41838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976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7C56F-1F60-4DE5-ABEE-9BA2CC8A727A}" type="datetimeFigureOut">
              <a:rPr lang="en-US" smtClean="0"/>
              <a:t>06-Aug-24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3CB60-D57B-494A-831D-838E41838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944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77C56F-1F60-4DE5-ABEE-9BA2CC8A727A}" type="datetimeFigureOut">
              <a:rPr lang="en-US" smtClean="0"/>
              <a:t>06-Aug-24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73CB60-D57B-494A-831D-838E41838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139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3.pn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371600"/>
            <a:ext cx="7772400" cy="1470025"/>
          </a:xfrm>
        </p:spPr>
        <p:txBody>
          <a:bodyPr>
            <a:no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thẩm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mỹ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5000" y="2895600"/>
            <a:ext cx="6019800" cy="1752600"/>
          </a:xfrm>
        </p:spPr>
        <p:txBody>
          <a:bodyPr>
            <a:normAutofit/>
          </a:bodyPr>
          <a:lstStyle/>
          <a:p>
            <a:pPr algn="l" fontAlgn="base"/>
            <a:r>
              <a:rPr lang="en-US" sz="28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bưu</a:t>
            </a:r>
            <a:r>
              <a:rPr lang="en-US" sz="2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thiếp</a:t>
            </a:r>
            <a:r>
              <a:rPr lang="en-US" sz="2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20/10</a:t>
            </a:r>
            <a:endParaRPr lang="en-US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fontAlgn="base"/>
            <a:r>
              <a:rPr lang="en-US" sz="28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8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nhỡ</a:t>
            </a:r>
            <a:r>
              <a:rPr lang="en-US" sz="2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4-5 </a:t>
            </a:r>
            <a:r>
              <a:rPr lang="en-US" sz="28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8506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295400"/>
            <a:ext cx="8229600" cy="1143000"/>
          </a:xfrm>
        </p:spPr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hauYeuBa-XuanMai-2621371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557588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2691012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409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362200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4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4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endParaRPr lang="en-US" sz="4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RiverFlowsInYou-Yiruma-296757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39634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023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19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LoveMe-HoaTau-3089067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557588"/>
            <a:ext cx="609600" cy="609600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2275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585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0"/>
            <a:ext cx="8229600" cy="1143000"/>
          </a:xfrm>
        </p:spPr>
        <p:txBody>
          <a:bodyPr/>
          <a:lstStyle/>
          <a:p>
            <a:r>
              <a:rPr lang="en-US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0469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37</Words>
  <Application>Microsoft Office PowerPoint</Application>
  <PresentationFormat>On-screen Show (4:3)</PresentationFormat>
  <Paragraphs>6</Paragraphs>
  <Slides>5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Times New Roman</vt:lpstr>
      <vt:lpstr>Office Theme</vt:lpstr>
      <vt:lpstr>Phát triển thẩm mỹ </vt:lpstr>
      <vt:lpstr>Bài hát : Cháu yêu bà </vt:lpstr>
      <vt:lpstr>Trẻ thực hiện</vt:lpstr>
      <vt:lpstr>PowerPoint Presentation</vt:lpstr>
      <vt:lpstr>Trưng bày và nhận xét sản phẩm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Phát triển thẩm mỹ</dc:title>
  <dc:creator>Welcome</dc:creator>
  <cp:lastModifiedBy>Techsi.vn</cp:lastModifiedBy>
  <cp:revision>4</cp:revision>
  <dcterms:created xsi:type="dcterms:W3CDTF">2019-01-07T06:39:10Z</dcterms:created>
  <dcterms:modified xsi:type="dcterms:W3CDTF">2024-08-06T09:10:15Z</dcterms:modified>
</cp:coreProperties>
</file>