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5" r:id="rId5"/>
    <p:sldId id="262" r:id="rId6"/>
    <p:sldId id="263" r:id="rId7"/>
    <p:sldId id="264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62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76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5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5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36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4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0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1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4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5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A4A7A-C358-4E03-A6B8-3D491F850477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85046-8508-4042-87B4-41045EB2C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2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microsoft.com/office/2007/relationships/hdphoto" Target="../media/hdphoto8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1496" y="334111"/>
            <a:ext cx="660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</a:p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Trường mầm non Nguyệt Quế</a:t>
            </a:r>
            <a:endParaRPr lang="en-SG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429196" y="2320063"/>
            <a:ext cx="7845104" cy="1584480"/>
          </a:xfrm>
        </p:spPr>
        <p:txBody>
          <a:bodyPr>
            <a:noAutofit/>
          </a:bodyPr>
          <a:lstStyle/>
          <a:p>
            <a:pPr algn="l"/>
            <a:endParaRPr lang="vi-VN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vi-VN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4-5 </a:t>
            </a:r>
            <a:r>
              <a:rPr lang="vi-VN" sz="2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 </a:t>
            </a:r>
            <a:endParaRPr lang="vi-VN" sz="2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209800" y="1581290"/>
            <a:ext cx="7772400" cy="1102519"/>
          </a:xfrm>
        </p:spPr>
        <p:txBody>
          <a:bodyPr>
            <a:normAutofit fontScale="90000"/>
          </a:bodyPr>
          <a:lstStyle/>
          <a:p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</a:t>
            </a:r>
            <a:endParaRPr lang="en-SG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35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53543" y="2334986"/>
            <a:ext cx="4702628" cy="14205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0057" y="4071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5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6481" l="9507" r="961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8890" y="889040"/>
            <a:ext cx="2128663" cy="2555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312" y="1647968"/>
            <a:ext cx="2248806" cy="1499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2447" y="1417388"/>
            <a:ext cx="1681336" cy="1960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58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959" y="1647968"/>
            <a:ext cx="2248806" cy="1499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0" b="96481" l="9507" r="9612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1533" y="907187"/>
            <a:ext cx="2128663" cy="25558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8776" y="1405055"/>
            <a:ext cx="1681336" cy="196036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08335" y="3992252"/>
            <a:ext cx="746760" cy="1174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732479" y="3992252"/>
            <a:ext cx="746760" cy="1174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432256" y="3992252"/>
            <a:ext cx="746760" cy="11741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Minus 12"/>
          <p:cNvSpPr/>
          <p:nvPr/>
        </p:nvSpPr>
        <p:spPr>
          <a:xfrm>
            <a:off x="1970276" y="4400078"/>
            <a:ext cx="535842" cy="47672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Minus 13"/>
          <p:cNvSpPr/>
          <p:nvPr/>
        </p:nvSpPr>
        <p:spPr>
          <a:xfrm>
            <a:off x="3705600" y="4340945"/>
            <a:ext cx="535842" cy="476721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386" y="2576697"/>
            <a:ext cx="5349949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073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314" y="443139"/>
            <a:ext cx="9450614" cy="904875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180443"/>
              </p:ext>
            </p:extLst>
          </p:nvPr>
        </p:nvGraphicFramePr>
        <p:xfrm>
          <a:off x="1081314" y="1761066"/>
          <a:ext cx="9450612" cy="1921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5102">
                  <a:extLst>
                    <a:ext uri="{9D8B030D-6E8A-4147-A177-3AD203B41FA5}">
                      <a16:colId xmlns:a16="http://schemas.microsoft.com/office/drawing/2014/main" val="1537053784"/>
                    </a:ext>
                  </a:extLst>
                </a:gridCol>
                <a:gridCol w="1575102">
                  <a:extLst>
                    <a:ext uri="{9D8B030D-6E8A-4147-A177-3AD203B41FA5}">
                      <a16:colId xmlns:a16="http://schemas.microsoft.com/office/drawing/2014/main" val="519991617"/>
                    </a:ext>
                  </a:extLst>
                </a:gridCol>
                <a:gridCol w="1575102">
                  <a:extLst>
                    <a:ext uri="{9D8B030D-6E8A-4147-A177-3AD203B41FA5}">
                      <a16:colId xmlns:a16="http://schemas.microsoft.com/office/drawing/2014/main" val="1445161573"/>
                    </a:ext>
                  </a:extLst>
                </a:gridCol>
                <a:gridCol w="1575102">
                  <a:extLst>
                    <a:ext uri="{9D8B030D-6E8A-4147-A177-3AD203B41FA5}">
                      <a16:colId xmlns:a16="http://schemas.microsoft.com/office/drawing/2014/main" val="720620737"/>
                    </a:ext>
                  </a:extLst>
                </a:gridCol>
                <a:gridCol w="1575102">
                  <a:extLst>
                    <a:ext uri="{9D8B030D-6E8A-4147-A177-3AD203B41FA5}">
                      <a16:colId xmlns:a16="http://schemas.microsoft.com/office/drawing/2014/main" val="779684967"/>
                    </a:ext>
                  </a:extLst>
                </a:gridCol>
                <a:gridCol w="1575102">
                  <a:extLst>
                    <a:ext uri="{9D8B030D-6E8A-4147-A177-3AD203B41FA5}">
                      <a16:colId xmlns:a16="http://schemas.microsoft.com/office/drawing/2014/main" val="1393241691"/>
                    </a:ext>
                  </a:extLst>
                </a:gridCol>
              </a:tblGrid>
              <a:tr h="19219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29404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100000" l="0" r="95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500" y="1968499"/>
            <a:ext cx="1299633" cy="12996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193" y="2198561"/>
            <a:ext cx="1281680" cy="10695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933" y="1900454"/>
            <a:ext cx="1368644" cy="1643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100000" l="0" r="95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5637" y="1853886"/>
            <a:ext cx="1299633" cy="12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1033" y="1911767"/>
            <a:ext cx="1368644" cy="164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612" y="5033422"/>
            <a:ext cx="1281680" cy="10695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89" b="100000" l="0" r="958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643" y="4783402"/>
            <a:ext cx="1299633" cy="12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316" y="4436384"/>
            <a:ext cx="1368644" cy="1643157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458412" y="5459052"/>
            <a:ext cx="548216" cy="6204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89560" y="5459052"/>
            <a:ext cx="548216" cy="6204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085518" y="5459051"/>
            <a:ext cx="548216" cy="62048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pic>
        <p:nvPicPr>
          <p:cNvPr id="21" name="dong_ho_dem_nguoc_5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2600" y="590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064 L 0.18073 -0.418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9" y="-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34" y="182245"/>
            <a:ext cx="10370820" cy="69992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990480"/>
              </p:ext>
            </p:extLst>
          </p:nvPr>
        </p:nvGraphicFramePr>
        <p:xfrm>
          <a:off x="1498600" y="1306832"/>
          <a:ext cx="8559798" cy="157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633">
                  <a:extLst>
                    <a:ext uri="{9D8B030D-6E8A-4147-A177-3AD203B41FA5}">
                      <a16:colId xmlns:a16="http://schemas.microsoft.com/office/drawing/2014/main" val="718652745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701202945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2427218451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651388058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864571482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597065135"/>
                    </a:ext>
                  </a:extLst>
                </a:gridCol>
              </a:tblGrid>
              <a:tr h="15706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9248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99950"/>
              </p:ext>
            </p:extLst>
          </p:nvPr>
        </p:nvGraphicFramePr>
        <p:xfrm>
          <a:off x="1492057" y="4938975"/>
          <a:ext cx="8559798" cy="157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633">
                  <a:extLst>
                    <a:ext uri="{9D8B030D-6E8A-4147-A177-3AD203B41FA5}">
                      <a16:colId xmlns:a16="http://schemas.microsoft.com/office/drawing/2014/main" val="718652745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701202945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2427218451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651388058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864571482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597065135"/>
                    </a:ext>
                  </a:extLst>
                </a:gridCol>
              </a:tblGrid>
              <a:tr h="15706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9248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795298"/>
              </p:ext>
            </p:extLst>
          </p:nvPr>
        </p:nvGraphicFramePr>
        <p:xfrm>
          <a:off x="1498600" y="3132296"/>
          <a:ext cx="8559798" cy="1570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6633">
                  <a:extLst>
                    <a:ext uri="{9D8B030D-6E8A-4147-A177-3AD203B41FA5}">
                      <a16:colId xmlns:a16="http://schemas.microsoft.com/office/drawing/2014/main" val="718652745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701202945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2427218451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651388058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864571482"/>
                    </a:ext>
                  </a:extLst>
                </a:gridCol>
                <a:gridCol w="1426633">
                  <a:extLst>
                    <a:ext uri="{9D8B030D-6E8A-4147-A177-3AD203B41FA5}">
                      <a16:colId xmlns:a16="http://schemas.microsoft.com/office/drawing/2014/main" val="3597065135"/>
                    </a:ext>
                  </a:extLst>
                </a:gridCol>
              </a:tblGrid>
              <a:tr h="15706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248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9656" y="1350714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600" y="3177365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4537" y="5002829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301" y="1507808"/>
            <a:ext cx="1013460" cy="1181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632" y="1558722"/>
            <a:ext cx="1280271" cy="1066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057" y="1702653"/>
            <a:ext cx="1384442" cy="9229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944" y="1565503"/>
            <a:ext cx="1280271" cy="10668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8625" y="1529202"/>
            <a:ext cx="1013460" cy="11816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956" y="1663406"/>
            <a:ext cx="1384442" cy="92296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301" y="3253329"/>
            <a:ext cx="1013460" cy="1181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632" y="3321743"/>
            <a:ext cx="1280271" cy="10668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175" y="3349112"/>
            <a:ext cx="1384442" cy="9229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773" y="3382674"/>
            <a:ext cx="1384442" cy="9229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449" y="3310708"/>
            <a:ext cx="1280271" cy="10668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2600" y="3294292"/>
            <a:ext cx="1013460" cy="11816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301" y="5152270"/>
            <a:ext cx="1013460" cy="1181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961" y="5171230"/>
            <a:ext cx="1280271" cy="10668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175" y="5281615"/>
            <a:ext cx="1384442" cy="92296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100000" l="0" r="97992">
                        <a14:foregroundMark x1="16466" y1="74414" x2="16466" y2="74414"/>
                        <a14:foregroundMark x1="16466" y1="74414" x2="16466" y2="74414"/>
                        <a14:foregroundMark x1="17269" y1="74805" x2="18072" y2="75195"/>
                        <a14:foregroundMark x1="18474" y1="75586" x2="18474" y2="75586"/>
                        <a14:foregroundMark x1="18876" y1="75586" x2="20482" y2="76758"/>
                        <a14:foregroundMark x1="21285" y1="77930" x2="21285" y2="77930"/>
                        <a14:foregroundMark x1="21687" y1="78125" x2="21687" y2="78125"/>
                        <a14:foregroundMark x1="26104" y1="81250" x2="26104" y2="81250"/>
                        <a14:foregroundMark x1="36145" y1="86719" x2="36145" y2="86719"/>
                        <a14:foregroundMark x1="36145" y1="87305" x2="36145" y2="87305"/>
                        <a14:foregroundMark x1="34940" y1="87305" x2="34940" y2="87305"/>
                        <a14:foregroundMark x1="34940" y1="87305" x2="34940" y2="87305"/>
                        <a14:foregroundMark x1="20080" y1="77539" x2="20080" y2="77539"/>
                        <a14:foregroundMark x1="20080" y1="77539" x2="20080" y2="77539"/>
                        <a14:foregroundMark x1="19277" y1="75586" x2="18675" y2="74219"/>
                        <a14:foregroundMark x1="17671" y1="73242" x2="16064" y2="71094"/>
                        <a14:foregroundMark x1="14659" y1="70117" x2="14659" y2="70117"/>
                        <a14:foregroundMark x1="14056" y1="69336" x2="14056" y2="693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07646" y="5133485"/>
            <a:ext cx="1013460" cy="118165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3956" y="5315161"/>
            <a:ext cx="1384442" cy="92296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2449" y="5155505"/>
            <a:ext cx="1280271" cy="106689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14537" y="5002829"/>
            <a:ext cx="83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1" name="dong_ho_dem_nguoc_5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9207" y="1253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5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796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Chu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329278"/>
              </p:ext>
            </p:extLst>
          </p:nvPr>
        </p:nvGraphicFramePr>
        <p:xfrm>
          <a:off x="1010920" y="1553528"/>
          <a:ext cx="9946638" cy="144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182">
                  <a:extLst>
                    <a:ext uri="{9D8B030D-6E8A-4147-A177-3AD203B41FA5}">
                      <a16:colId xmlns:a16="http://schemas.microsoft.com/office/drawing/2014/main" val="4187712198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3209402517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2484388563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1029855313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3552954844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1173398781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1551628216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1199125337"/>
                    </a:ext>
                  </a:extLst>
                </a:gridCol>
                <a:gridCol w="1105182">
                  <a:extLst>
                    <a:ext uri="{9D8B030D-6E8A-4147-A177-3AD203B41FA5}">
                      <a16:colId xmlns:a16="http://schemas.microsoft.com/office/drawing/2014/main" val="3873594094"/>
                    </a:ext>
                  </a:extLst>
                </a:gridCol>
              </a:tblGrid>
              <a:tr h="14487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E62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206098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800" y1="80183" x2="19800" y2="80183"/>
                        <a14:foregroundMark x1="19800" y1="80183" x2="19800" y2="80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140" y="1567011"/>
            <a:ext cx="929640" cy="121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8380" y="1685045"/>
            <a:ext cx="878840" cy="878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9" b="97031" l="0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7700" y="1684814"/>
            <a:ext cx="1186180" cy="1186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800" y1="80183" x2="19800" y2="80183"/>
                        <a14:foregroundMark x1="19800" y1="80183" x2="19800" y2="80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7849" y="1659403"/>
            <a:ext cx="929640" cy="12196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089" y="1777437"/>
            <a:ext cx="878840" cy="878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9" b="97031" l="0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34149" y="1692911"/>
            <a:ext cx="1186180" cy="11861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800" y1="80183" x2="19800" y2="80183"/>
                        <a14:foregroundMark x1="19800" y1="80183" x2="19800" y2="80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4778" y="1609176"/>
            <a:ext cx="929640" cy="1219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018" y="1727210"/>
            <a:ext cx="878840" cy="878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9" b="97031" l="0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5988" y="1734267"/>
            <a:ext cx="1186180" cy="1186180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375481"/>
              </p:ext>
            </p:extLst>
          </p:nvPr>
        </p:nvGraphicFramePr>
        <p:xfrm>
          <a:off x="388620" y="4980490"/>
          <a:ext cx="3322320" cy="148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440">
                  <a:extLst>
                    <a:ext uri="{9D8B030D-6E8A-4147-A177-3AD203B41FA5}">
                      <a16:colId xmlns:a16="http://schemas.microsoft.com/office/drawing/2014/main" val="2572117018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375910903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124602987"/>
                    </a:ext>
                  </a:extLst>
                </a:gridCol>
              </a:tblGrid>
              <a:tr h="14812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4843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75303"/>
              </p:ext>
            </p:extLst>
          </p:nvPr>
        </p:nvGraphicFramePr>
        <p:xfrm>
          <a:off x="4323079" y="4980490"/>
          <a:ext cx="3322320" cy="148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440">
                  <a:extLst>
                    <a:ext uri="{9D8B030D-6E8A-4147-A177-3AD203B41FA5}">
                      <a16:colId xmlns:a16="http://schemas.microsoft.com/office/drawing/2014/main" val="2572117018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375910903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124602987"/>
                    </a:ext>
                  </a:extLst>
                </a:gridCol>
              </a:tblGrid>
              <a:tr h="14812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4843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75303"/>
              </p:ext>
            </p:extLst>
          </p:nvPr>
        </p:nvGraphicFramePr>
        <p:xfrm>
          <a:off x="8267697" y="4980490"/>
          <a:ext cx="3322320" cy="1481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440">
                  <a:extLst>
                    <a:ext uri="{9D8B030D-6E8A-4147-A177-3AD203B41FA5}">
                      <a16:colId xmlns:a16="http://schemas.microsoft.com/office/drawing/2014/main" val="2572117018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3759109037"/>
                    </a:ext>
                  </a:extLst>
                </a:gridCol>
                <a:gridCol w="1107440">
                  <a:extLst>
                    <a:ext uri="{9D8B030D-6E8A-4147-A177-3AD203B41FA5}">
                      <a16:colId xmlns:a16="http://schemas.microsoft.com/office/drawing/2014/main" val="124602987"/>
                    </a:ext>
                  </a:extLst>
                </a:gridCol>
              </a:tblGrid>
              <a:tr h="14812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948430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800" y1="80183" x2="19800" y2="80183"/>
                        <a14:foregroundMark x1="19800" y1="80183" x2="19800" y2="80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2889" y="5068458"/>
            <a:ext cx="929640" cy="12196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909" y="5210119"/>
            <a:ext cx="878840" cy="878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9" b="97031" l="0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96229" y="5073203"/>
            <a:ext cx="1186180" cy="11861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800" y1="80183" x2="19800" y2="80183"/>
                        <a14:foregroundMark x1="19800" y1="80183" x2="19800" y2="80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568" y="5039695"/>
            <a:ext cx="929640" cy="12196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808" y="5157729"/>
            <a:ext cx="878840" cy="8788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9" b="97031" l="0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4128" y="5157498"/>
            <a:ext cx="1186180" cy="11861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800" y1="80183" x2="19800" y2="80183"/>
                        <a14:foregroundMark x1="19800" y1="80183" x2="19800" y2="801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75469" y="5039695"/>
            <a:ext cx="929640" cy="12196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11177" y="5226873"/>
            <a:ext cx="878840" cy="8788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9" b="97031" l="0" r="94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170" y="5056449"/>
            <a:ext cx="1186180" cy="118618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7328" y="3902828"/>
            <a:ext cx="1023312" cy="125467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3327" y="3902828"/>
            <a:ext cx="976692" cy="1197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2919" y="3879439"/>
            <a:ext cx="1012190" cy="1241033"/>
          </a:xfrm>
          <a:prstGeom prst="rect">
            <a:avLst/>
          </a:prstGeom>
        </p:spPr>
      </p:pic>
      <p:pic>
        <p:nvPicPr>
          <p:cNvPr id="32" name="dong_ho_dem_nguoc_5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5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12725"/>
            <a:ext cx="10896600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020186"/>
              </p:ext>
            </p:extLst>
          </p:nvPr>
        </p:nvGraphicFramePr>
        <p:xfrm>
          <a:off x="767080" y="1771226"/>
          <a:ext cx="10632440" cy="1901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8920">
                  <a:extLst>
                    <a:ext uri="{9D8B030D-6E8A-4147-A177-3AD203B41FA5}">
                      <a16:colId xmlns:a16="http://schemas.microsoft.com/office/drawing/2014/main" val="3819483078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val="2101313226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val="116182610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val="3717180646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val="1470346839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val="3915445063"/>
                    </a:ext>
                  </a:extLst>
                </a:gridCol>
                <a:gridCol w="1518920">
                  <a:extLst>
                    <a:ext uri="{9D8B030D-6E8A-4147-A177-3AD203B41FA5}">
                      <a16:colId xmlns:a16="http://schemas.microsoft.com/office/drawing/2014/main" val="4021658706"/>
                    </a:ext>
                  </a:extLst>
                </a:gridCol>
              </a:tblGrid>
              <a:tr h="19016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92956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6" l="996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080" y="2024066"/>
            <a:ext cx="1485900" cy="13959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8138" y="2204469"/>
            <a:ext cx="1389380" cy="11476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2980" y="2204469"/>
            <a:ext cx="1458638" cy="12155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8610" y="2272372"/>
            <a:ext cx="1389380" cy="1147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6" l="996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2619" y="2024066"/>
            <a:ext cx="1485900" cy="13959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3148" y="2170517"/>
            <a:ext cx="1458638" cy="1215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61415" y="2229617"/>
            <a:ext cx="1389380" cy="11476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76" l="996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120" y="5251542"/>
            <a:ext cx="1485900" cy="13959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084" y="4036011"/>
            <a:ext cx="1458638" cy="12155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9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1786" y="5251542"/>
            <a:ext cx="1389380" cy="11476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52780" y="5696449"/>
            <a:ext cx="586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16047" y="4454720"/>
            <a:ext cx="515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05046" y="5441677"/>
            <a:ext cx="586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1" name="dong_ho_dem_nguoc_5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5230" y="4114689"/>
            <a:ext cx="609600" cy="609600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5280628" y="1924391"/>
            <a:ext cx="1605343" cy="1857869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3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1995805"/>
            <a:ext cx="675132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obuItro-V.A-2911726_h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1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140</Words>
  <Application>Microsoft Office PowerPoint</Application>
  <PresentationFormat>Widescreen</PresentationFormat>
  <Paragraphs>28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      PHÁT TRIỂN NHẬN THỨC</vt:lpstr>
      <vt:lpstr>PowerPoint Presentation</vt:lpstr>
      <vt:lpstr>PowerPoint Presentation</vt:lpstr>
      <vt:lpstr>Trò chơi : Bé tài giỏi</vt:lpstr>
      <vt:lpstr>Câu 1 : Hình nào còn thiếu trong dãy quy tắc sắp xếp sau ?</vt:lpstr>
      <vt:lpstr>Câu 2 : Trong các dãy sắp xếp sau , dãy sắp xếp nào đúng quy tắc?</vt:lpstr>
      <vt:lpstr>Câu 3 : Chu trình sau đây được sắp xếp theo quy tắc nào ? </vt:lpstr>
      <vt:lpstr>Câu 4 : Hình ảnh nào sai trong dãy sắp xếp theo quy tắc sau ?</vt:lpstr>
      <vt:lpstr>Trò chơi : Đội nào tài giỏi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Phong4T2</dc:creator>
  <cp:lastModifiedBy>Quang Anh</cp:lastModifiedBy>
  <cp:revision>30</cp:revision>
  <dcterms:created xsi:type="dcterms:W3CDTF">2019-11-11T06:27:38Z</dcterms:created>
  <dcterms:modified xsi:type="dcterms:W3CDTF">2024-08-06T02:15:14Z</dcterms:modified>
</cp:coreProperties>
</file>