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14" r:id="rId4"/>
    <p:sldMasterId id="2147483726" r:id="rId5"/>
  </p:sldMasterIdLst>
  <p:notesMasterIdLst>
    <p:notesMasterId r:id="rId20"/>
  </p:notesMasterIdLst>
  <p:sldIdLst>
    <p:sldId id="257" r:id="rId6"/>
    <p:sldId id="260" r:id="rId7"/>
    <p:sldId id="264" r:id="rId8"/>
    <p:sldId id="266" r:id="rId9"/>
    <p:sldId id="262" r:id="rId10"/>
    <p:sldId id="263" r:id="rId11"/>
    <p:sldId id="269" r:id="rId12"/>
    <p:sldId id="270" r:id="rId13"/>
    <p:sldId id="261" r:id="rId14"/>
    <p:sldId id="258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405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2T16:07:01.791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BA17-E7B5-4857-9531-8D05EF362F03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ED6F9-EAC7-441E-AEAF-03D1C661DD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228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43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83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3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0085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28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617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001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11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862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233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00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88892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641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895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674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672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768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050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75003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240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072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62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005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9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2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74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9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44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95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3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91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27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051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5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0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9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74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9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7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26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1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7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8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3535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3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28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05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110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45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25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10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00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90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1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976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10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86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59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54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437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68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635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01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9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703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11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80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0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1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99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6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68167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3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CAAB0-CAFB-40D0-B72C-AC309C99084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E9753-248B-48EA-9EFA-223742962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06/08/2024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8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9.tmp"/><Relationship Id="rId5" Type="http://schemas.openxmlformats.org/officeDocument/2006/relationships/slide" Target="slide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openxmlformats.org/officeDocument/2006/relationships/slide" Target="slide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5" Type="http://schemas.openxmlformats.org/officeDocument/2006/relationships/slide" Target="slide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.gif"/><Relationship Id="rId5" Type="http://schemas.openxmlformats.org/officeDocument/2006/relationships/slide" Target="slide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30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microsoft.com/office/2007/relationships/media" Target="../media/media3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20.gif"/><Relationship Id="rId2" Type="http://schemas.microsoft.com/office/2007/relationships/media" Target="../media/media2.wav"/><Relationship Id="rId16" Type="http://schemas.openxmlformats.org/officeDocument/2006/relationships/image" Target="../media/image29.gif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0.xml"/><Relationship Id="rId15" Type="http://schemas.openxmlformats.org/officeDocument/2006/relationships/slide" Target="slide5.xml"/><Relationship Id="rId10" Type="http://schemas.openxmlformats.org/officeDocument/2006/relationships/slide" Target="slide2.xml"/><Relationship Id="rId4" Type="http://schemas.openxmlformats.org/officeDocument/2006/relationships/audio" Target="../media/media3.wav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53.xml"/><Relationship Id="rId7" Type="http://schemas.openxmlformats.org/officeDocument/2006/relationships/slide" Target="slide9.xml"/><Relationship Id="rId12" Type="http://schemas.openxmlformats.org/officeDocument/2006/relationships/image" Target="../media/image33.gif"/><Relationship Id="rId2" Type="http://schemas.openxmlformats.org/officeDocument/2006/relationships/audio" Target="../media/media4.wav"/><Relationship Id="rId16" Type="http://schemas.openxmlformats.org/officeDocument/2006/relationships/comments" Target="../comments/comment1.xml"/><Relationship Id="rId1" Type="http://schemas.microsoft.com/office/2007/relationships/media" Target="../media/media4.wav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image" Target="../media/image32.png"/><Relationship Id="rId15" Type="http://schemas.openxmlformats.org/officeDocument/2006/relationships/image" Target="../media/image21.png"/><Relationship Id="rId10" Type="http://schemas.openxmlformats.org/officeDocument/2006/relationships/slide" Target="slide12.xml"/><Relationship Id="rId4" Type="http://schemas.openxmlformats.org/officeDocument/2006/relationships/image" Target="../media/image31.png"/><Relationship Id="rId9" Type="http://schemas.openxmlformats.org/officeDocument/2006/relationships/slide" Target="slide11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7.png"/><Relationship Id="rId5" Type="http://schemas.openxmlformats.org/officeDocument/2006/relationships/slide" Target="slide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slide" Target="slide12.xml"/><Relationship Id="rId11" Type="http://schemas.openxmlformats.org/officeDocument/2006/relationships/image" Target="../media/image10.png"/><Relationship Id="rId5" Type="http://schemas.openxmlformats.org/officeDocument/2006/relationships/slide" Target="slide7.xml"/><Relationship Id="rId10" Type="http://schemas.openxmlformats.org/officeDocument/2006/relationships/image" Target="../media/image9.png"/><Relationship Id="rId4" Type="http://schemas.openxmlformats.org/officeDocument/2006/relationships/image" Target="../media/image36.jpe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1023467" y="3567534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43733" y="5427885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61951" y="6104084"/>
            <a:ext cx="39620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53634" y="433767"/>
            <a:ext cx="988333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55833" y="5649468"/>
            <a:ext cx="1275667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67467" y="3429000"/>
            <a:ext cx="235673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491234" y="4236651"/>
            <a:ext cx="3163733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727684" y="6358645"/>
            <a:ext cx="534665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55951" y="332167"/>
            <a:ext cx="811867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42985" y="961101"/>
            <a:ext cx="634033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25B7E2F-80EA-4C2C-AB63-AABF6DA8AA1D}"/>
              </a:ext>
            </a:extLst>
          </p:cNvPr>
          <p:cNvSpPr txBox="1"/>
          <p:nvPr/>
        </p:nvSpPr>
        <p:spPr>
          <a:xfrm>
            <a:off x="3488150" y="564828"/>
            <a:ext cx="5222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vi-VN" sz="1600" b="1" dirty="0">
                <a:solidFill>
                  <a:srgbClr val="FF0000"/>
                </a:solidFill>
              </a:rPr>
              <a:t>TRƯỜNG MẦM NON NGUYỆT QUẾ</a:t>
            </a:r>
            <a:endParaRPr lang="en-SG" sz="1600" b="1" dirty="0">
              <a:solidFill>
                <a:srgbClr val="FF0000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9135E4F-E873-4FB8-B44D-F7CBF94200A9}"/>
              </a:ext>
            </a:extLst>
          </p:cNvPr>
          <p:cNvSpPr txBox="1"/>
          <p:nvPr/>
        </p:nvSpPr>
        <p:spPr>
          <a:xfrm>
            <a:off x="3457552" y="2749919"/>
            <a:ext cx="522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</a:rPr>
              <a:t>LĨNH VỰC PHÁT TRIỂN NHẬN THỨC </a:t>
            </a:r>
            <a:endParaRPr lang="en-SG" sz="2000" b="1" dirty="0">
              <a:solidFill>
                <a:srgbClr val="00206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2247E15-FCB2-4B26-9089-1D39D6B36338}"/>
              </a:ext>
            </a:extLst>
          </p:cNvPr>
          <p:cNvSpPr txBox="1"/>
          <p:nvPr/>
        </p:nvSpPr>
        <p:spPr>
          <a:xfrm>
            <a:off x="4144560" y="3636697"/>
            <a:ext cx="495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B050"/>
                </a:solidFill>
              </a:rPr>
              <a:t>Đề tài : Ôn số lượng trong phạm vi 3</a:t>
            </a:r>
          </a:p>
          <a:p>
            <a:r>
              <a:rPr lang="vi-VN" b="1" dirty="0">
                <a:solidFill>
                  <a:srgbClr val="00B050"/>
                </a:solidFill>
              </a:rPr>
              <a:t>Lứa tuổi : 4-5 tuổi</a:t>
            </a:r>
          </a:p>
          <a:p>
            <a:r>
              <a:rPr lang="vi-VN" b="1" dirty="0">
                <a:solidFill>
                  <a:srgbClr val="00B050"/>
                </a:solidFill>
              </a:rPr>
              <a:t>Giáo viên : Nguyễn Thị Minh Thu</a:t>
            </a:r>
            <a:endParaRPr lang="en-SG" sz="1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99722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 : Bé hãy ghép thẻ số với hình ảnh tương ứng với số lượng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BB642B23-CAA4-4BD2-BF6D-112933641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67" y="4362387"/>
            <a:ext cx="2368062" cy="2288744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F577D44C-FA1D-4E70-81D6-C99E573B01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/>
          <a:stretch/>
        </p:blipFill>
        <p:spPr>
          <a:xfrm>
            <a:off x="689112" y="4377103"/>
            <a:ext cx="2555932" cy="2170434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5A55AA75-5634-4B05-8720-D43B182443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r="36354"/>
          <a:stretch/>
        </p:blipFill>
        <p:spPr>
          <a:xfrm>
            <a:off x="3780848" y="4407489"/>
            <a:ext cx="2368062" cy="2243642"/>
          </a:xfrm>
          <a:prstGeom prst="rect">
            <a:avLst/>
          </a:prstGeom>
        </p:spPr>
      </p:pic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FB6E7676-B13C-47A5-BF47-9CCACD761F84}"/>
              </a:ext>
            </a:extLst>
          </p:cNvPr>
          <p:cNvSpPr/>
          <p:nvPr/>
        </p:nvSpPr>
        <p:spPr>
          <a:xfrm>
            <a:off x="6784620" y="1853295"/>
            <a:ext cx="1453837" cy="148035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22300B36-9E5C-4689-B51C-2C70B2589F57}"/>
              </a:ext>
            </a:extLst>
          </p:cNvPr>
          <p:cNvSpPr/>
          <p:nvPr/>
        </p:nvSpPr>
        <p:spPr>
          <a:xfrm>
            <a:off x="10331899" y="1853295"/>
            <a:ext cx="1515544" cy="148035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2F0F7076-B523-4DC2-9B01-C6AFFB5F5E6B}"/>
              </a:ext>
            </a:extLst>
          </p:cNvPr>
          <p:cNvSpPr/>
          <p:nvPr/>
        </p:nvSpPr>
        <p:spPr>
          <a:xfrm>
            <a:off x="8561986" y="1798880"/>
            <a:ext cx="1515544" cy="153477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60742 0.15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8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21211 0.15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27553 0.14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800"/>
            <a:ext cx="11502886" cy="11313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 : Hình tam giác có mấy cạnh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B40D964-95FF-4990-83A9-5E229007136C}"/>
              </a:ext>
            </a:extLst>
          </p:cNvPr>
          <p:cNvSpPr/>
          <p:nvPr/>
        </p:nvSpPr>
        <p:spPr>
          <a:xfrm>
            <a:off x="9065463" y="2497522"/>
            <a:ext cx="2563686" cy="2064413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91822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Đố bé biết con vịt có mấy chân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1935161A-DBAF-4723-B2AF-CF47F24CECDE}"/>
              </a:ext>
            </a:extLst>
          </p:cNvPr>
          <p:cNvSpPr/>
          <p:nvPr/>
        </p:nvSpPr>
        <p:spPr>
          <a:xfrm>
            <a:off x="622730" y="225840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chân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48BB6330-DA67-44B3-9231-2EB2925717DD}"/>
              </a:ext>
            </a:extLst>
          </p:cNvPr>
          <p:cNvSpPr/>
          <p:nvPr/>
        </p:nvSpPr>
        <p:spPr>
          <a:xfrm>
            <a:off x="622730" y="3328518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chân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7AF737D-F8BC-4E49-91DC-6F708E0A55DB}"/>
              </a:ext>
            </a:extLst>
          </p:cNvPr>
          <p:cNvSpPr/>
          <p:nvPr/>
        </p:nvSpPr>
        <p:spPr>
          <a:xfrm>
            <a:off x="622730" y="439863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9" grpId="2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121546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Bé hãy đếm xem có bao nhiêu bông hoa , bao nhiêu con bướm ở hình ảnh phía dưới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B1E1094-1D40-4F9E-96C1-3A0395C85FBF}"/>
              </a:ext>
            </a:extLst>
          </p:cNvPr>
          <p:cNvSpPr/>
          <p:nvPr/>
        </p:nvSpPr>
        <p:spPr>
          <a:xfrm>
            <a:off x="389436" y="222378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bông hoa , 2 con bướm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A2F2174F-4A4F-499A-9BCC-228C52205481}"/>
              </a:ext>
            </a:extLst>
          </p:cNvPr>
          <p:cNvSpPr/>
          <p:nvPr/>
        </p:nvSpPr>
        <p:spPr>
          <a:xfrm>
            <a:off x="389436" y="372185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bông hoa , 1 con bướm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D22C55CC-1963-44C5-9A79-AC1C94E4BD25}"/>
              </a:ext>
            </a:extLst>
          </p:cNvPr>
          <p:cNvSpPr/>
          <p:nvPr/>
        </p:nvSpPr>
        <p:spPr>
          <a:xfrm>
            <a:off x="344557" y="5104509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bông hoa , 2 con bướm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99832-0AA4-4FAD-971B-073DE7BA5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109" y="2195694"/>
            <a:ext cx="2671851" cy="3128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DE63B-AF8A-46FD-829A-2928A29FF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82" y="1500669"/>
            <a:ext cx="2012872" cy="1928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CE6BF6-C9A3-4BEC-8029-A509E99C2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7584" y="3626023"/>
            <a:ext cx="2107421" cy="16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30EB-48AC-4B8A-81AC-86CBE6D6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D60CB-7421-4469-9D6E-CBBCEAFE1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08"/>
          </a:xfrm>
        </p:spPr>
      </p:pic>
    </p:spTree>
    <p:extLst>
      <p:ext uri="{BB962C8B-B14F-4D97-AF65-F5344CB8AC3E}">
        <p14:creationId xmlns:p14="http://schemas.microsoft.com/office/powerpoint/2010/main" val="256880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uxFolio Landing — FauxFolio Challenge">
            <a:extLst>
              <a:ext uri="{FF2B5EF4-FFF2-40B4-BE49-F238E27FC236}">
                <a16:creationId xmlns:a16="http://schemas.microsoft.com/office/drawing/2014/main" id="{9A247A2D-1F06-4199-B120-DE21F55F3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05" y="225905"/>
            <a:ext cx="3590192" cy="17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about cute in doodles by Zyma23 on We Heart It in 2021 | Cute  gif, Motion wallpapers, Student cartoon">
            <a:extLst>
              <a:ext uri="{FF2B5EF4-FFF2-40B4-BE49-F238E27FC236}">
                <a16:creationId xmlns:a16="http://schemas.microsoft.com/office/drawing/2014/main" id="{417C4466-1960-4B35-9BB1-4AA8457EE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94" y="1084284"/>
            <a:ext cx="4085865" cy="153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n GIFs - Get the best GIF on GIPHY">
            <a:extLst>
              <a:ext uri="{FF2B5EF4-FFF2-40B4-BE49-F238E27FC236}">
                <a16:creationId xmlns:a16="http://schemas.microsoft.com/office/drawing/2014/main" id="{EC1C3AE2-B242-466B-954C-291779E6B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58" y="392539"/>
            <a:ext cx="2160678" cy="22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r Tree Sticker by Kew Gardens for iOS &amp;amp; Android | GIPHY in 2021 | Good  morning beautiful gif, Flower pictures, Flowers gif">
            <a:extLst>
              <a:ext uri="{FF2B5EF4-FFF2-40B4-BE49-F238E27FC236}">
                <a16:creationId xmlns:a16="http://schemas.microsoft.com/office/drawing/2014/main" id="{427F6608-B216-4707-80D3-91A60B1EB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95" y="3528584"/>
            <a:ext cx="2770133" cy="324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r Tree Sticker by Kew Gardens for iOS &amp;amp; Android | GIPHY in 2021 | Good  morning beautiful gif, Flower pictures, Flowers gif">
            <a:extLst>
              <a:ext uri="{FF2B5EF4-FFF2-40B4-BE49-F238E27FC236}">
                <a16:creationId xmlns:a16="http://schemas.microsoft.com/office/drawing/2014/main" id="{06D616D9-3F31-4AD1-8006-484A896806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58" y="3476384"/>
            <a:ext cx="2770133" cy="324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r Tree Sticker by Kew Gardens for iOS &amp;amp; Android | GIPHY in 2021 | Good  morning beautiful gif, Flower pictures, Flowers gif">
            <a:extLst>
              <a:ext uri="{FF2B5EF4-FFF2-40B4-BE49-F238E27FC236}">
                <a16:creationId xmlns:a16="http://schemas.microsoft.com/office/drawing/2014/main" id="{ED31AEA7-0AA1-489F-AB65-405DD254BC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27" y="3476384"/>
            <a:ext cx="2859309" cy="33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10 متحرک ideas in 2021 | cute gif, animated emoticons, motion design  animation">
            <a:extLst>
              <a:ext uri="{FF2B5EF4-FFF2-40B4-BE49-F238E27FC236}">
                <a16:creationId xmlns:a16="http://schemas.microsoft.com/office/drawing/2014/main" id="{E8A60FED-CE58-4775-9801-8E2BD32ABB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7" y="4394117"/>
            <a:ext cx="2325349" cy="23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210 متحرک ideas in 2021 | cute gif, animated emoticons, motion design  animation">
            <a:extLst>
              <a:ext uri="{FF2B5EF4-FFF2-40B4-BE49-F238E27FC236}">
                <a16:creationId xmlns:a16="http://schemas.microsoft.com/office/drawing/2014/main" id="{455AA186-55B8-461E-95F6-1FF899444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9" y="4072525"/>
            <a:ext cx="2527213" cy="25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368619-BB73-4264-8AFE-70E07BB55559}"/>
              </a:ext>
            </a:extLst>
          </p:cNvPr>
          <p:cNvSpPr/>
          <p:nvPr/>
        </p:nvSpPr>
        <p:spPr>
          <a:xfrm>
            <a:off x="5408144" y="486099"/>
            <a:ext cx="729205" cy="64239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1</a:t>
            </a:r>
            <a:endParaRPr lang="en-SG" sz="40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C6FE32-972F-4BA7-9B96-A1DDE2FCE32F}"/>
              </a:ext>
            </a:extLst>
          </p:cNvPr>
          <p:cNvSpPr/>
          <p:nvPr/>
        </p:nvSpPr>
        <p:spPr>
          <a:xfrm>
            <a:off x="10386824" y="1728041"/>
            <a:ext cx="729205" cy="64239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1</a:t>
            </a:r>
            <a:endParaRPr lang="en-SG" sz="40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394085-D840-4573-A843-FBCE60B4A787}"/>
              </a:ext>
            </a:extLst>
          </p:cNvPr>
          <p:cNvSpPr/>
          <p:nvPr/>
        </p:nvSpPr>
        <p:spPr>
          <a:xfrm>
            <a:off x="1401434" y="5893682"/>
            <a:ext cx="729205" cy="64239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2</a:t>
            </a:r>
            <a:endParaRPr lang="en-SG" sz="40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126BFDB-DF9E-4E44-8BA8-E6ACF1C13803}"/>
              </a:ext>
            </a:extLst>
          </p:cNvPr>
          <p:cNvSpPr/>
          <p:nvPr/>
        </p:nvSpPr>
        <p:spPr>
          <a:xfrm>
            <a:off x="954510" y="1406844"/>
            <a:ext cx="729205" cy="64239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3</a:t>
            </a:r>
            <a:endParaRPr lang="en-SG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A5F6BE-60AC-447C-968E-77080DEDDE9C}"/>
              </a:ext>
            </a:extLst>
          </p:cNvPr>
          <p:cNvSpPr/>
          <p:nvPr/>
        </p:nvSpPr>
        <p:spPr>
          <a:xfrm>
            <a:off x="6342858" y="6020683"/>
            <a:ext cx="729205" cy="64239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3</a:t>
            </a:r>
            <a:endParaRPr lang="en-SG" sz="4000" b="1" dirty="0"/>
          </a:p>
        </p:txBody>
      </p:sp>
    </p:spTree>
    <p:extLst>
      <p:ext uri="{BB962C8B-B14F-4D97-AF65-F5344CB8AC3E}">
        <p14:creationId xmlns:p14="http://schemas.microsoft.com/office/powerpoint/2010/main" val="41704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4138 -0.011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21054 -0.001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06CCAA-8BE8-4E57-81C1-E9F869C8B7AB}"/>
              </a:ext>
            </a:extLst>
          </p:cNvPr>
          <p:cNvGrpSpPr/>
          <p:nvPr/>
        </p:nvGrpSpPr>
        <p:grpSpPr>
          <a:xfrm>
            <a:off x="310680" y="144926"/>
            <a:ext cx="4002720" cy="2045721"/>
            <a:chOff x="0" y="-182125"/>
            <a:chExt cx="5439248" cy="3791089"/>
          </a:xfrm>
        </p:grpSpPr>
        <p:pic>
          <p:nvPicPr>
            <p:cNvPr id="5" name="Pictur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9CD8AC97-EA77-45D5-B7E4-43FEE91E7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82125"/>
              <a:ext cx="5439248" cy="3745149"/>
            </a:xfrm>
            <a:prstGeom prst="rect">
              <a:avLst/>
            </a:prstGeom>
          </p:spPr>
        </p:pic>
        <p:pic>
          <p:nvPicPr>
            <p:cNvPr id="6" name="Content Placeholder 8" descr="Screen Clipping">
              <a:extLst>
                <a:ext uri="{FF2B5EF4-FFF2-40B4-BE49-F238E27FC236}">
                  <a16:creationId xmlns:a16="http://schemas.microsoft.com/office/drawing/2014/main" id="{ABCA8594-BFFB-4748-B879-A9B82D2F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999" y="2451373"/>
              <a:ext cx="786352" cy="1157591"/>
            </a:xfrm>
            <a:prstGeom prst="rect">
              <a:avLst/>
            </a:prstGeom>
          </p:spPr>
        </p:pic>
        <p:pic>
          <p:nvPicPr>
            <p:cNvPr id="7" name="Content Placeholder 8" descr="Screen Clipping">
              <a:extLst>
                <a:ext uri="{FF2B5EF4-FFF2-40B4-BE49-F238E27FC236}">
                  <a16:creationId xmlns:a16="http://schemas.microsoft.com/office/drawing/2014/main" id="{3360F0FA-AAC0-4831-B75F-6101719C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02" y="2377490"/>
              <a:ext cx="769611" cy="1157591"/>
            </a:xfrm>
            <a:prstGeom prst="rect">
              <a:avLst/>
            </a:prstGeom>
          </p:spPr>
        </p:pic>
        <p:pic>
          <p:nvPicPr>
            <p:cNvPr id="8" name="Content Placeholder 8" descr="Screen Clipping">
              <a:extLst>
                <a:ext uri="{FF2B5EF4-FFF2-40B4-BE49-F238E27FC236}">
                  <a16:creationId xmlns:a16="http://schemas.microsoft.com/office/drawing/2014/main" id="{7AF8F7A1-28BD-4497-AB0C-5850B194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680" y="2430842"/>
              <a:ext cx="786352" cy="115759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10DE2A2-0277-4D2D-B1F6-825A611CFB23}"/>
              </a:ext>
            </a:extLst>
          </p:cNvPr>
          <p:cNvGrpSpPr/>
          <p:nvPr/>
        </p:nvGrpSpPr>
        <p:grpSpPr>
          <a:xfrm>
            <a:off x="310680" y="2355231"/>
            <a:ext cx="4002720" cy="2068948"/>
            <a:chOff x="6379812" y="-90318"/>
            <a:chExt cx="5729590" cy="3654904"/>
          </a:xfrm>
        </p:grpSpPr>
        <p:pic>
          <p:nvPicPr>
            <p:cNvPr id="10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B7B07F0-7417-4B3F-81A1-7C46CE2A4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812" y="-90318"/>
              <a:ext cx="5729590" cy="3654904"/>
            </a:xfrm>
            <a:prstGeom prst="rect">
              <a:avLst/>
            </a:prstGeom>
          </p:spPr>
        </p:pic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id="{2745A6DA-31A3-4F44-A318-A32E53BC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190" y="1638505"/>
              <a:ext cx="1302449" cy="1577722"/>
            </a:xfrm>
            <a:prstGeom prst="rect">
              <a:avLst/>
            </a:prstGeom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0DB781C3-18CB-4FD9-A6F7-B9BE1A6E3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148" y="1548262"/>
              <a:ext cx="1302449" cy="157772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6E1A6D-C00F-4463-A0B5-8F3A42AE0EE4}"/>
              </a:ext>
            </a:extLst>
          </p:cNvPr>
          <p:cNvGrpSpPr/>
          <p:nvPr/>
        </p:nvGrpSpPr>
        <p:grpSpPr>
          <a:xfrm>
            <a:off x="310681" y="4519566"/>
            <a:ext cx="4002720" cy="2193507"/>
            <a:chOff x="3832710" y="3613222"/>
            <a:chExt cx="4712536" cy="3244778"/>
          </a:xfrm>
        </p:grpSpPr>
        <p:pic>
          <p:nvPicPr>
            <p:cNvPr id="14" name="Pictur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E9811F-1BE5-487F-AB70-DF2E9ADF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710" y="3613222"/>
              <a:ext cx="4712536" cy="3244778"/>
            </a:xfrm>
            <a:prstGeom prst="rect">
              <a:avLst/>
            </a:prstGeom>
          </p:spPr>
        </p:pic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id="{4AA909FA-D8F2-48E2-80B9-0CD63BAA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591" y="5398851"/>
              <a:ext cx="1330868" cy="1196502"/>
            </a:xfrm>
            <a:prstGeom prst="rect">
              <a:avLst/>
            </a:prstGeom>
          </p:spPr>
        </p:pic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id="{A07C1E61-8C51-4165-8939-B21369599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324" y="4922197"/>
              <a:ext cx="1406608" cy="1264595"/>
            </a:xfrm>
            <a:prstGeom prst="rect">
              <a:avLst/>
            </a:prstGeom>
          </p:spPr>
        </p:pic>
        <p:pic>
          <p:nvPicPr>
            <p:cNvPr id="17" name="Picture 16" descr="Screen Clipping">
              <a:extLst>
                <a:ext uri="{FF2B5EF4-FFF2-40B4-BE49-F238E27FC236}">
                  <a16:creationId xmlns:a16="http://schemas.microsoft.com/office/drawing/2014/main" id="{62AE76CD-8FFC-410F-B221-6562AE44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932" y="5554495"/>
              <a:ext cx="1330868" cy="1196502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6FE2B8-9A2E-4CD2-A252-7ABDFB3307C7}"/>
              </a:ext>
            </a:extLst>
          </p:cNvPr>
          <p:cNvSpPr/>
          <p:nvPr/>
        </p:nvSpPr>
        <p:spPr>
          <a:xfrm>
            <a:off x="8794425" y="546151"/>
            <a:ext cx="2002420" cy="1498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/>
              <a:t>1</a:t>
            </a:r>
            <a:endParaRPr lang="en-SG" sz="9600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C1C639-86A1-422D-A0B7-79B4AD3CD2CC}"/>
              </a:ext>
            </a:extLst>
          </p:cNvPr>
          <p:cNvSpPr/>
          <p:nvPr/>
        </p:nvSpPr>
        <p:spPr>
          <a:xfrm>
            <a:off x="8845087" y="4829936"/>
            <a:ext cx="2002420" cy="1498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/>
              <a:t>3</a:t>
            </a:r>
            <a:endParaRPr lang="en-SG" sz="96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0A62A6-B668-4E65-96ED-BF1F2E67D11D}"/>
              </a:ext>
            </a:extLst>
          </p:cNvPr>
          <p:cNvSpPr/>
          <p:nvPr/>
        </p:nvSpPr>
        <p:spPr>
          <a:xfrm>
            <a:off x="8794425" y="2640244"/>
            <a:ext cx="2002420" cy="1498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/>
              <a:t>2</a:t>
            </a:r>
            <a:endParaRPr lang="en-SG" sz="96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8D6AD-B6FF-461E-9F7F-D89352BEA160}"/>
              </a:ext>
            </a:extLst>
          </p:cNvPr>
          <p:cNvCxnSpPr>
            <a:cxnSpLocks/>
          </p:cNvCxnSpPr>
          <p:nvPr/>
        </p:nvCxnSpPr>
        <p:spPr>
          <a:xfrm>
            <a:off x="4313400" y="976108"/>
            <a:ext cx="4531687" cy="44283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3E62E-FE49-4C3C-B849-69A93C2B7F4D}"/>
              </a:ext>
            </a:extLst>
          </p:cNvPr>
          <p:cNvCxnSpPr>
            <a:cxnSpLocks/>
          </p:cNvCxnSpPr>
          <p:nvPr/>
        </p:nvCxnSpPr>
        <p:spPr>
          <a:xfrm>
            <a:off x="4313400" y="3333874"/>
            <a:ext cx="4460570" cy="558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802D5D-1940-466E-897F-D6A15A0DC549}"/>
              </a:ext>
            </a:extLst>
          </p:cNvPr>
          <p:cNvCxnSpPr>
            <a:cxnSpLocks/>
          </p:cNvCxnSpPr>
          <p:nvPr/>
        </p:nvCxnSpPr>
        <p:spPr>
          <a:xfrm>
            <a:off x="4334530" y="5404448"/>
            <a:ext cx="4510557" cy="869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9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9" y="1527242"/>
            <a:ext cx="1596221" cy="2841626"/>
          </a:xfrm>
        </p:spPr>
      </p:pic>
      <p:pic>
        <p:nvPicPr>
          <p:cNvPr id="5" name="Content Placeholder 3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73" y="1527242"/>
            <a:ext cx="1596221" cy="2841626"/>
          </a:xfrm>
          <a:prstGeom prst="rect">
            <a:avLst/>
          </a:prstGeom>
        </p:spPr>
      </p:pic>
      <p:pic>
        <p:nvPicPr>
          <p:cNvPr id="6" name="Content Placeholder 3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97" y="1527242"/>
            <a:ext cx="1596221" cy="28416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25678" y="1690688"/>
            <a:ext cx="1634245" cy="21198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1" y="4527415"/>
            <a:ext cx="1213859" cy="217356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33" y="4522840"/>
            <a:ext cx="1213859" cy="2173566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69" y="4465869"/>
            <a:ext cx="1213859" cy="21735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1B0767-602A-45EE-863F-AFFB36A02376}"/>
              </a:ext>
            </a:extLst>
          </p:cNvPr>
          <p:cNvSpPr/>
          <p:nvPr/>
        </p:nvSpPr>
        <p:spPr>
          <a:xfrm>
            <a:off x="8425677" y="4492725"/>
            <a:ext cx="1634245" cy="21198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CDF35D-B3E6-4738-A5A7-0B3A9B40689A}"/>
              </a:ext>
            </a:extLst>
          </p:cNvPr>
          <p:cNvSpPr/>
          <p:nvPr/>
        </p:nvSpPr>
        <p:spPr>
          <a:xfrm>
            <a:off x="8425676" y="4492725"/>
            <a:ext cx="1634245" cy="21198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640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5B7680-A2C9-4C2C-B6BB-2EB6E4926E94}"/>
              </a:ext>
            </a:extLst>
          </p:cNvPr>
          <p:cNvSpPr/>
          <p:nvPr/>
        </p:nvSpPr>
        <p:spPr>
          <a:xfrm>
            <a:off x="2057847" y="5563214"/>
            <a:ext cx="2615992" cy="532435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7EDE30-2602-4583-9402-2065244D7B2E}"/>
              </a:ext>
            </a:extLst>
          </p:cNvPr>
          <p:cNvSpPr/>
          <p:nvPr/>
        </p:nvSpPr>
        <p:spPr>
          <a:xfrm>
            <a:off x="7125447" y="6360289"/>
            <a:ext cx="4877500" cy="369931"/>
          </a:xfrm>
          <a:prstGeom prst="rect">
            <a:avLst/>
          </a:prstGeom>
          <a:solidFill>
            <a:srgbClr val="552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2809ECC-82CB-48DB-B178-B176FEF3F9EB}"/>
              </a:ext>
            </a:extLst>
          </p:cNvPr>
          <p:cNvSpPr/>
          <p:nvPr/>
        </p:nvSpPr>
        <p:spPr>
          <a:xfrm>
            <a:off x="7176029" y="1807348"/>
            <a:ext cx="4877500" cy="322141"/>
          </a:xfrm>
          <a:prstGeom prst="rect">
            <a:avLst/>
          </a:prstGeom>
          <a:solidFill>
            <a:srgbClr val="552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63961" y="3014413"/>
            <a:ext cx="498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498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939107" y="4649493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654251" y="107572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976775" y="480177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627812" y="110053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56855" y="1071556"/>
            <a:ext cx="498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678777" y="1087591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5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59058" y="4220883"/>
            <a:ext cx="498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50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13444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 : Bé hãy đếm xem trong hình có mấy con vịt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6C30985F-B8CF-42BA-9A17-69D0A48DC4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90" y="2235470"/>
            <a:ext cx="3005460" cy="31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817302" y="3913638"/>
            <a:ext cx="218395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296194"/>
            <a:ext cx="11502886" cy="106699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 : Bé hãy chọn hình ảnh con vật có số lượng là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4767540" y="5614060"/>
            <a:ext cx="2441164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chó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8933928" y="4106510"/>
            <a:ext cx="216789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vịt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86DE01-C58F-4097-A401-E3436D7C564D}"/>
              </a:ext>
            </a:extLst>
          </p:cNvPr>
          <p:cNvGrpSpPr/>
          <p:nvPr/>
        </p:nvGrpSpPr>
        <p:grpSpPr>
          <a:xfrm>
            <a:off x="4767540" y="3838392"/>
            <a:ext cx="2305659" cy="1622107"/>
            <a:chOff x="6379812" y="-90318"/>
            <a:chExt cx="5729590" cy="3654904"/>
          </a:xfrm>
        </p:grpSpPr>
        <p:pic>
          <p:nvPicPr>
            <p:cNvPr id="10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D7716C7F-52E8-4E17-8ACA-12E5DC0A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812" y="-90318"/>
              <a:ext cx="5729590" cy="3654904"/>
            </a:xfrm>
            <a:prstGeom prst="rect">
              <a:avLst/>
            </a:prstGeom>
          </p:spPr>
        </p:pic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id="{7B3B028E-50D5-438F-B471-C215A1D5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190" y="1638505"/>
              <a:ext cx="1302449" cy="1577722"/>
            </a:xfrm>
            <a:prstGeom prst="rect">
              <a:avLst/>
            </a:prstGeom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DA7CE188-6104-41D7-9523-D2BE7C32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148" y="1548262"/>
              <a:ext cx="1302449" cy="157772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2ED199-6AF3-48CC-AB31-CC42125F4806}"/>
              </a:ext>
            </a:extLst>
          </p:cNvPr>
          <p:cNvGrpSpPr/>
          <p:nvPr/>
        </p:nvGrpSpPr>
        <p:grpSpPr>
          <a:xfrm>
            <a:off x="8976088" y="2534891"/>
            <a:ext cx="2017080" cy="1378747"/>
            <a:chOff x="0" y="-182125"/>
            <a:chExt cx="5439248" cy="3791089"/>
          </a:xfrm>
        </p:grpSpPr>
        <p:pic>
          <p:nvPicPr>
            <p:cNvPr id="15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id="{4D0B7592-BBA7-4C0B-9BFB-45BFF1FF6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82125"/>
              <a:ext cx="5439248" cy="3745149"/>
            </a:xfrm>
            <a:prstGeom prst="rect">
              <a:avLst/>
            </a:prstGeom>
          </p:spPr>
        </p:pic>
        <p:pic>
          <p:nvPicPr>
            <p:cNvPr id="16" name="Content Placeholder 8" descr="Screen Clipping">
              <a:extLst>
                <a:ext uri="{FF2B5EF4-FFF2-40B4-BE49-F238E27FC236}">
                  <a16:creationId xmlns:a16="http://schemas.microsoft.com/office/drawing/2014/main" id="{952C6838-4985-481A-B6B2-38885EE0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999" y="2451373"/>
              <a:ext cx="786352" cy="1157591"/>
            </a:xfrm>
            <a:prstGeom prst="rect">
              <a:avLst/>
            </a:prstGeom>
          </p:spPr>
        </p:pic>
        <p:pic>
          <p:nvPicPr>
            <p:cNvPr id="17" name="Content Placeholder 8" descr="Screen Clipping">
              <a:extLst>
                <a:ext uri="{FF2B5EF4-FFF2-40B4-BE49-F238E27FC236}">
                  <a16:creationId xmlns:a16="http://schemas.microsoft.com/office/drawing/2014/main" id="{4FC5C246-7AC9-47D0-9670-31F797D6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02" y="2377490"/>
              <a:ext cx="769611" cy="1157591"/>
            </a:xfrm>
            <a:prstGeom prst="rect">
              <a:avLst/>
            </a:prstGeom>
          </p:spPr>
        </p:pic>
        <p:pic>
          <p:nvPicPr>
            <p:cNvPr id="18" name="Content Placeholder 8" descr="Screen Clipping">
              <a:extLst>
                <a:ext uri="{FF2B5EF4-FFF2-40B4-BE49-F238E27FC236}">
                  <a16:creationId xmlns:a16="http://schemas.microsoft.com/office/drawing/2014/main" id="{1D6ADFE8-D06E-4E56-855B-BBA9507B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680" y="2430842"/>
              <a:ext cx="786352" cy="1157591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A2D941C-5E71-4371-874C-A12B43C1D2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2" y="2019984"/>
            <a:ext cx="1974948" cy="16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265</Words>
  <Application>Microsoft Office PowerPoint</Application>
  <PresentationFormat>Widescreen</PresentationFormat>
  <Paragraphs>77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Britannic Bold</vt:lpstr>
      <vt:lpstr>Calibri</vt:lpstr>
      <vt:lpstr>Calibri Light</vt:lpstr>
      <vt:lpstr>Patrick Hand</vt:lpstr>
      <vt:lpstr>Patrick Hand SC</vt:lpstr>
      <vt:lpstr>Roboto Condensed</vt:lpstr>
      <vt:lpstr>Tahoma</vt:lpstr>
      <vt:lpstr>Times New Roman</vt:lpstr>
      <vt:lpstr>English Language Grammar Rules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Quang Anh</cp:lastModifiedBy>
  <cp:revision>20</cp:revision>
  <dcterms:created xsi:type="dcterms:W3CDTF">2021-10-20T13:39:59Z</dcterms:created>
  <dcterms:modified xsi:type="dcterms:W3CDTF">2024-08-06T02:31:53Z</dcterms:modified>
</cp:coreProperties>
</file>