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304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806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4825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754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3507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519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822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787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4040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992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2095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90479-2038-4C80-8D13-506267F2EE24}" type="datetimeFigureOut">
              <a:rPr lang="en-SG" smtClean="0"/>
              <a:t>30/10/2018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575CE-1688-4281-96E2-FCBA25E5C3A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9505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vi-VN" sz="4900" b="1" dirty="0" smtClean="0">
                <a:solidFill>
                  <a:schemeClr val="tx2"/>
                </a:solidFill>
              </a:rPr>
              <a:t/>
            </a:r>
            <a:br>
              <a:rPr lang="vi-VN" sz="4900" b="1" dirty="0" smtClean="0">
                <a:solidFill>
                  <a:schemeClr val="tx2"/>
                </a:solidFill>
              </a:rPr>
            </a:br>
            <a:r>
              <a:rPr lang="vi-VN" sz="4900" b="1" dirty="0" smtClean="0">
                <a:solidFill>
                  <a:schemeClr val="tx2"/>
                </a:solidFill>
              </a:rPr>
              <a:t/>
            </a:r>
            <a:br>
              <a:rPr lang="vi-VN" sz="4900" b="1" dirty="0" smtClean="0">
                <a:solidFill>
                  <a:schemeClr val="tx2"/>
                </a:solidFill>
              </a:rPr>
            </a:br>
            <a:r>
              <a:rPr lang="vi-VN" sz="4900" b="1" dirty="0" smtClean="0">
                <a:solidFill>
                  <a:schemeClr val="tx2"/>
                </a:solidFill>
              </a:rPr>
              <a:t>Làm quen với toán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sz="3600" b="1" dirty="0" smtClean="0">
                <a:solidFill>
                  <a:srgbClr val="FF0000"/>
                </a:solidFill>
              </a:rPr>
              <a:t>Đề tài : Nhận biết , phân biệt hình vuông – hình chữ nhật</a:t>
            </a:r>
            <a:br>
              <a:rPr lang="vi-VN" sz="3600" b="1" dirty="0" smtClean="0">
                <a:solidFill>
                  <a:srgbClr val="FF0000"/>
                </a:solidFill>
              </a:rPr>
            </a:br>
            <a:r>
              <a:rPr lang="vi-VN" sz="3600" b="1" dirty="0" smtClean="0">
                <a:solidFill>
                  <a:srgbClr val="FF0000"/>
                </a:solidFill>
              </a:rPr>
              <a:t/>
            </a:r>
            <a:br>
              <a:rPr lang="vi-VN" sz="3600" b="1" dirty="0" smtClean="0">
                <a:solidFill>
                  <a:srgbClr val="FF0000"/>
                </a:solidFill>
              </a:rPr>
            </a:br>
            <a:r>
              <a:rPr lang="vi-VN" sz="3100" b="1" dirty="0" smtClean="0">
                <a:solidFill>
                  <a:srgbClr val="00B050"/>
                </a:solidFill>
              </a:rPr>
              <a:t>Lứa tuổi 4-5 tuổi</a:t>
            </a:r>
            <a:endParaRPr lang="en-SG" sz="31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8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4664"/>
            <a:ext cx="3417061" cy="226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794" b="100000" l="9653" r="89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05064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25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76226"/>
            <a:ext cx="2849893" cy="2137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964" l="1916" r="9808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090" y="4149080"/>
            <a:ext cx="248602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521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Làm quen với toán  Đề tài : Nhận biết , phân biệt hình vuông – hình chữ nhật  Lứa tuổi 4-5 tuổi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Làm quen với toán  Đề tài : Nhận biết , phân biệt hình vuông – hình chữ nhật  Lứa tuổi 4-5 tuổi</dc:title>
  <dc:creator>Admin</dc:creator>
  <cp:lastModifiedBy>Admin</cp:lastModifiedBy>
  <cp:revision>3</cp:revision>
  <dcterms:created xsi:type="dcterms:W3CDTF">2018-10-30T14:28:31Z</dcterms:created>
  <dcterms:modified xsi:type="dcterms:W3CDTF">2018-10-30T14:43:48Z</dcterms:modified>
</cp:coreProperties>
</file>