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DF2-B357-42B9-84B0-3488BED8BC77}" type="datetimeFigureOut">
              <a:rPr lang="en-SG" smtClean="0"/>
              <a:t>28/10/2018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A778-94A6-4220-B960-9E776CC41EA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687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DF2-B357-42B9-84B0-3488BED8BC77}" type="datetimeFigureOut">
              <a:rPr lang="en-SG" smtClean="0"/>
              <a:t>28/10/2018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A778-94A6-4220-B960-9E776CC41EA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361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DF2-B357-42B9-84B0-3488BED8BC77}" type="datetimeFigureOut">
              <a:rPr lang="en-SG" smtClean="0"/>
              <a:t>28/10/2018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A778-94A6-4220-B960-9E776CC41EA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076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DF2-B357-42B9-84B0-3488BED8BC77}" type="datetimeFigureOut">
              <a:rPr lang="en-SG" smtClean="0"/>
              <a:t>28/10/2018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A778-94A6-4220-B960-9E776CC41EA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500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DF2-B357-42B9-84B0-3488BED8BC77}" type="datetimeFigureOut">
              <a:rPr lang="en-SG" smtClean="0"/>
              <a:t>28/10/2018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A778-94A6-4220-B960-9E776CC41EA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411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DF2-B357-42B9-84B0-3488BED8BC77}" type="datetimeFigureOut">
              <a:rPr lang="en-SG" smtClean="0"/>
              <a:t>28/10/2018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A778-94A6-4220-B960-9E776CC41EA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6659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DF2-B357-42B9-84B0-3488BED8BC77}" type="datetimeFigureOut">
              <a:rPr lang="en-SG" smtClean="0"/>
              <a:t>28/10/2018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A778-94A6-4220-B960-9E776CC41EA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502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DF2-B357-42B9-84B0-3488BED8BC77}" type="datetimeFigureOut">
              <a:rPr lang="en-SG" smtClean="0"/>
              <a:t>28/10/2018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A778-94A6-4220-B960-9E776CC41EA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480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DF2-B357-42B9-84B0-3488BED8BC77}" type="datetimeFigureOut">
              <a:rPr lang="en-SG" smtClean="0"/>
              <a:t>28/10/2018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A778-94A6-4220-B960-9E776CC41EA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800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DF2-B357-42B9-84B0-3488BED8BC77}" type="datetimeFigureOut">
              <a:rPr lang="en-SG" smtClean="0"/>
              <a:t>28/10/2018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A778-94A6-4220-B960-9E776CC41EA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688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DF2-B357-42B9-84B0-3488BED8BC77}" type="datetimeFigureOut">
              <a:rPr lang="en-SG" smtClean="0"/>
              <a:t>28/10/2018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A778-94A6-4220-B960-9E776CC41EA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907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A9DF2-B357-42B9-84B0-3488BED8BC77}" type="datetimeFigureOut">
              <a:rPr lang="en-SG" smtClean="0"/>
              <a:t>28/10/2018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BA778-94A6-4220-B960-9E776CC41EA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11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6552" y="1052736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vi-VN" dirty="0" smtClean="0">
                <a:solidFill>
                  <a:schemeClr val="tx2"/>
                </a:solidFill>
              </a:rPr>
              <a:t>Phát triển nhận thức</a:t>
            </a:r>
            <a:br>
              <a:rPr lang="vi-VN" dirty="0" smtClean="0">
                <a:solidFill>
                  <a:schemeClr val="tx2"/>
                </a:solidFill>
              </a:rPr>
            </a:br>
            <a:endParaRPr lang="en-SG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6400800" cy="1752600"/>
          </a:xfrm>
        </p:spPr>
        <p:txBody>
          <a:bodyPr/>
          <a:lstStyle/>
          <a:p>
            <a:r>
              <a:rPr lang="vi-VN" dirty="0" smtClean="0">
                <a:solidFill>
                  <a:srgbClr val="FF0000"/>
                </a:solidFill>
                <a:latin typeface="+mj-lt"/>
              </a:rPr>
              <a:t>Làm quen với toán </a:t>
            </a:r>
          </a:p>
          <a:p>
            <a:r>
              <a:rPr lang="vi-VN" dirty="0" smtClean="0">
                <a:solidFill>
                  <a:srgbClr val="FF0000"/>
                </a:solidFill>
                <a:latin typeface="+mj-lt"/>
              </a:rPr>
              <a:t>Đề tài :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Nhận biết , phân biệt hình tròn – hình tam giác </a:t>
            </a:r>
            <a:endParaRPr lang="en-SG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3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552574" cy="247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64358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8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Isosceles Triangle 4"/>
          <p:cNvSpPr/>
          <p:nvPr/>
        </p:nvSpPr>
        <p:spPr>
          <a:xfrm>
            <a:off x="755576" y="2204864"/>
            <a:ext cx="3384376" cy="22322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4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49219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00" b="95000" l="6300" r="9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3" y="3573016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2" b="100000" l="9653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2808312" cy="21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8" b="99005" l="9562" r="89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15186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3" y="476672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35" y="3645024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1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58" y="4013240"/>
            <a:ext cx="1980220" cy="171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9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Phát triển nhận thức 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Phát triển nhận thức</dc:title>
  <dc:creator>Admin</dc:creator>
  <cp:lastModifiedBy>Admin</cp:lastModifiedBy>
  <cp:revision>3</cp:revision>
  <dcterms:created xsi:type="dcterms:W3CDTF">2018-10-28T13:23:24Z</dcterms:created>
  <dcterms:modified xsi:type="dcterms:W3CDTF">2018-10-28T13:49:35Z</dcterms:modified>
</cp:coreProperties>
</file>