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3"/>
  </p:notesMasterIdLst>
  <p:sldIdLst>
    <p:sldId id="282" r:id="rId5"/>
    <p:sldId id="281" r:id="rId6"/>
    <p:sldId id="257" r:id="rId7"/>
    <p:sldId id="261" r:id="rId8"/>
    <p:sldId id="260" r:id="rId9"/>
    <p:sldId id="294" r:id="rId10"/>
    <p:sldId id="296" r:id="rId11"/>
    <p:sldId id="262" r:id="rId12"/>
    <p:sldId id="263" r:id="rId13"/>
    <p:sldId id="264" r:id="rId14"/>
    <p:sldId id="298" r:id="rId15"/>
    <p:sldId id="265" r:id="rId16"/>
    <p:sldId id="266" r:id="rId17"/>
    <p:sldId id="267" r:id="rId18"/>
    <p:sldId id="268" r:id="rId19"/>
    <p:sldId id="270" r:id="rId20"/>
    <p:sldId id="300" r:id="rId21"/>
    <p:sldId id="272" r:id="rId22"/>
    <p:sldId id="275" r:id="rId23"/>
    <p:sldId id="273" r:id="rId24"/>
    <p:sldId id="301" r:id="rId25"/>
    <p:sldId id="288" r:id="rId26"/>
    <p:sldId id="290" r:id="rId27"/>
    <p:sldId id="292" r:id="rId28"/>
    <p:sldId id="293" r:id="rId29"/>
    <p:sldId id="279" r:id="rId30"/>
    <p:sldId id="280" r:id="rId31"/>
    <p:sldId id="30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5:48:28.8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25/09/2023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3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3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0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3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CC3E2EC-191B-4A2D-AB49-C0F8B6FACE4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0128"/>
      </p:ext>
    </p:extLst>
  </p:cSld>
  <p:clrMapOvr>
    <a:masterClrMapping/>
  </p:clrMapOvr>
  <p:transition spd="slow" advClick="0" advTm="1200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2916043-2B33-4202-8067-CB88AAD3690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9365"/>
      </p:ext>
    </p:extLst>
  </p:cSld>
  <p:clrMapOvr>
    <a:masterClrMapping/>
  </p:clrMapOvr>
  <p:transition spd="slow" advClick="0" advTm="1200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5567DD-B0B6-49D5-BCE7-DD26BAACE70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5910"/>
      </p:ext>
    </p:extLst>
  </p:cSld>
  <p:clrMapOvr>
    <a:masterClrMapping/>
  </p:clrMapOvr>
  <p:transition spd="slow" advClick="0" advTm="1200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18FFDA2-9B22-40FD-BC3C-B64394E5DA8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94508"/>
      </p:ext>
    </p:extLst>
  </p:cSld>
  <p:clrMapOvr>
    <a:masterClrMapping/>
  </p:clrMapOvr>
  <p:transition spd="slow" advClick="0" advTm="1200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2A0ACAF-1485-4C78-B07F-ED9CD458DF7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5286"/>
      </p:ext>
    </p:extLst>
  </p:cSld>
  <p:clrMapOvr>
    <a:masterClrMapping/>
  </p:clrMapOvr>
  <p:transition spd="slow" advClick="0" advTm="1200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72682E4-CAB9-49E3-ABA8-F88C80A0DBD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17101"/>
      </p:ext>
    </p:extLst>
  </p:cSld>
  <p:clrMapOvr>
    <a:masterClrMapping/>
  </p:clrMapOvr>
  <p:transition spd="slow" advClick="0" advTm="1200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C56408B-7680-4BA3-A86F-35543BB74A6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1147"/>
      </p:ext>
    </p:extLst>
  </p:cSld>
  <p:clrMapOvr>
    <a:masterClrMapping/>
  </p:clrMapOvr>
  <p:transition spd="slow" advClick="0" advTm="120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66AF637-54BA-4705-A7C6-EF7AE2258D02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7006"/>
      </p:ext>
    </p:extLst>
  </p:cSld>
  <p:clrMapOvr>
    <a:masterClrMapping/>
  </p:clrMapOvr>
  <p:transition spd="slow" advClick="0" advTm="1200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5762C0D-8F67-4E87-AC38-05EBE8A8848A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9949"/>
      </p:ext>
    </p:extLst>
  </p:cSld>
  <p:clrMapOvr>
    <a:masterClrMapping/>
  </p:clrMapOvr>
  <p:transition spd="slow" advClick="0" advTm="120000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6A863D0-F53E-4804-A887-C34BA31E968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43780"/>
      </p:ext>
    </p:extLst>
  </p:cSld>
  <p:clrMapOvr>
    <a:masterClrMapping/>
  </p:clrMapOvr>
  <p:transition spd="slow" advClick="0" advTm="120000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A5BCFDB-8C0C-4F17-8889-7DEE52BAF82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7131"/>
      </p:ext>
    </p:extLst>
  </p:cSld>
  <p:clrMapOvr>
    <a:masterClrMapping/>
  </p:clrMapOvr>
  <p:transition spd="slow" advClick="0" advTm="1200000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4B851E4-9735-4625-89F3-CD051B25A61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6313"/>
      </p:ext>
    </p:extLst>
  </p:cSld>
  <p:clrMapOvr>
    <a:masterClrMapping/>
  </p:clrMapOvr>
  <p:transition spd="slow" advClick="0" advTm="1200000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49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3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4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6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20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1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7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4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FC2B89-9935-4B64-ADEC-2666D5DEE2F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4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48683"/>
            <a:ext cx="12293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1733" y="190501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5778" y="2694517"/>
            <a:ext cx="7260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9265" y="3619501"/>
            <a:ext cx="4910319" cy="13236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ă, â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( 5 – 6 </a:t>
            </a:r>
            <a:r>
              <a:rPr lang="en-US" sz="2667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67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667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0495"/>
            <a:ext cx="2165610" cy="21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3229"/>
      </p:ext>
    </p:extLst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7" y="2109236"/>
            <a:ext cx="3278945" cy="3511007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934200" y="2215444"/>
            <a:ext cx="743536" cy="3298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95195"/>
            <a:ext cx="2397627" cy="90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07" y="2221992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94576" y="2371545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71495" y="2819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36657" y="237154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49" y="1201088"/>
            <a:ext cx="2397627" cy="9019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1250144"/>
            <a:ext cx="304800" cy="3229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C -0.003 -0.00255 -0.00612 -0.0051 -0.00925 -0.00811 C -0.01042 -0.00926 -0.01146 -0.01111 -0.01263 -0.01227 C -0.01368 -0.0132 -0.01498 -0.0132 -0.01615 -0.01436 C -0.01732 -0.01528 -0.01836 -0.01736 -0.01954 -0.01829 C -0.02175 -0.02014 -0.02644 -0.02246 -0.02644 -0.02223 C -0.02722 -0.02385 -0.02774 -0.02616 -0.02878 -0.02662 C -0.06146 -0.03565 -0.03998 -0.02361 -0.05183 -0.03056 L -0.11303 -0.02871 C -0.11537 -0.02848 -0.12422 -0.02431 -0.12579 -0.02246 L -0.13269 -0.01436 C -0.13386 -0.01297 -0.13477 -0.01088 -0.1362 -0.01019 L -0.13959 -0.00811 C -0.14076 -0.00602 -0.1418 -0.00371 -0.1431 -0.00186 C -0.14532 0.00115 -0.14805 0.00277 -0.15 0.00625 C -0.15079 0.00764 -0.15144 0.00926 -0.15235 0.01041 C -0.1573 0.01736 -0.15769 0.01342 -0.16263 0.02685 C -0.16342 0.0287 -0.16407 0.03102 -0.16498 0.03287 C -0.16641 0.03588 -0.16967 0.0412 -0.16967 0.04143 C -0.17331 0.06088 -0.16732 0.03009 -0.17305 0.05555 C -0.17396 0.05949 -0.17461 0.06365 -0.1754 0.06782 L -0.17774 0.08009 L -0.17878 0.08634 C -0.18412 0.14282 -0.18165 0.11227 -0.17878 0.23796 C -0.17878 0.24236 -0.17735 0.24629 -0.17657 0.25046 C -0.175 0.25833 -0.17618 0.25486 -0.17305 0.26064 C -0.16888 0.2831 -0.17553 0.24907 -0.16967 0.27291 C -0.16862 0.27685 -0.1681 0.28102 -0.16732 0.28518 C -0.16693 0.28727 -0.1668 0.28958 -0.16615 0.29143 C -0.15821 0.31273 -0.17032 0.27963 -0.16159 0.30578 C -0.16016 0.30995 -0.15847 0.31389 -0.15691 0.31805 C -0.15612 0.32014 -0.15573 0.32291 -0.15456 0.3243 L -0.15118 0.32824 C -0.15013 0.33102 -0.14831 0.33657 -0.14649 0.33865 C -0.14545 0.33958 -0.14428 0.33981 -0.1431 0.34051 C -0.13842 0.35277 -0.14349 0.34213 -0.13724 0.34884 C -0.13633 0.34977 -0.13594 0.35185 -0.13503 0.35301 C -0.13373 0.35439 -0.12787 0.35648 -0.12696 0.35694 C -0.12461 0.35833 -0.12227 0.35972 -0.11993 0.36111 C -0.11888 0.3618 -0.11771 0.36273 -0.11654 0.36319 C -0.11459 0.36389 -0.11263 0.36435 -0.11081 0.36527 C -0.10925 0.36574 -0.10769 0.36666 -0.10612 0.36736 C -0.10378 0.36805 -0.10157 0.36875 -0.09922 0.36921 C -0.09805 0.3699 -0.09688 0.37083 -0.09571 0.37129 C -0.07943 0.37777 -0.06276 0.37222 -0.0461 0.37129 C -0.04336 0.37083 -0.03334 0.36875 -0.02995 0.36736 C -0.02761 0.3662 -0.0254 0.36412 -0.02305 0.36319 C -0.02149 0.3625 -0.01993 0.36203 -0.01836 0.36111 C -0.01615 0.35995 -0.01146 0.35694 -0.01146 0.35717 C -0.00638 0.34328 -0.01237 0.35671 -0.00573 0.34884 C -0.00443 0.34722 -0.00352 0.34444 -0.00222 0.34259 C -0.00118 0.34097 0.00013 0.34004 0.00117 0.33865 C 0.00208 0.33727 0.0026 0.33541 0.00351 0.33449 C 0.00455 0.33333 0.00585 0.3331 0.00703 0.3324 C 0.0125 0.32245 0.00546 0.33449 0.01276 0.3243 C 0.01354 0.32291 0.01406 0.32106 0.0151 0.32014 C 0.01614 0.31898 0.01731 0.31875 0.01849 0.31805 C 0.01966 0.31597 0.0207 0.31365 0.022 0.3118 C 0.03072 0.29884 0.02109 0.31551 0.02773 0.3037 C 0.02812 0.30162 0.02838 0.29953 0.0289 0.29745 C 0.02955 0.29537 0.03059 0.29352 0.03125 0.29143 C 0.03216 0.2875 0.03281 0.2831 0.03346 0.27916 C 0.03385 0.27708 0.03385 0.27453 0.03463 0.27291 L 0.03697 0.26875 C 0.03737 0.26666 0.03776 0.26481 0.03815 0.26273 C 0.03893 0.25717 0.03945 0.25162 0.04049 0.24629 C 0.04192 0.23819 0.04309 0.23287 0.04388 0.22361 C 0.04531 0.20926 0.04427 0.21527 0.04622 0.20532 C 0.04661 0.19907 0.047 0.19282 0.04739 0.1868 C 0.04869 0.16365 0.04726 0.17291 0.04974 0.16018 C 0.04908 0.14444 0.04921 0.12268 0.04622 0.10671 C 0.04244 0.08703 0.04843 0.11782 0.0427 0.09236 C 0.04179 0.08842 0.04127 0.08426 0.04049 0.08009 C 0.0401 0.07801 0.0401 0.07546 0.03932 0.07384 L 0.03697 0.0699 C 0.03489 0.05902 0.03645 0.06551 0.03125 0.05139 L 0.0289 0.04514 C 0.02825 0.04352 0.02838 0.04097 0.02773 0.03912 C 0.02721 0.0375 0.02617 0.03657 0.02539 0.03495 C 0.0246 0.0331 0.02395 0.03078 0.02317 0.0287 C 0.02239 0.02731 0.02148 0.02615 0.02083 0.02477 C 0.01783 0.01805 0.01862 0.01597 0.01393 0.01041 C 0.01276 0.00902 0.01171 0.00717 0.01041 0.00625 C 0.0082 0.00439 0.00585 0.00347 0.00351 0.00208 L 4.58333E-6 3.33333E-6 Z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4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5.55112E-17 2.96296E-6 C 0.00391 0.00347 0.00833 0.00602 0.01198 0.01041 C 0.01393 0.0125 0.01484 0.0162 0.01641 0.01875 C 0.01784 0.02106 0.01927 0.02338 0.02096 0.02523 C 0.02383 0.02824 0.02995 0.03356 0.02995 0.03379 C 0.03359 0.04143 0.03581 0.04699 0.04193 0.05277 C 0.04349 0.05416 0.04505 0.05532 0.04648 0.05694 C 0.05026 0.06157 0.05078 0.06481 0.05547 0.06759 C 0.05729 0.06875 0.05938 0.06898 0.06146 0.0699 C 0.06289 0.06828 0.06432 0.06666 0.06589 0.06527 C 0.06732 0.06458 0.06901 0.06458 0.07044 0.06342 C 0.07357 0.06088 0.07643 0.05764 0.07943 0.05486 L 0.08398 0.05069 C 0.09258 0.0324 0.08112 0.05393 0.09141 0.04213 C 0.09284 0.04051 0.0931 0.03773 0.0944 0.03588 C 0.0957 0.03402 0.0974 0.03287 0.09896 0.03171 C 0.09987 0.0294 0.10052 0.02685 0.10195 0.02523 C 0.10469 0.02199 0.11094 0.01666 0.11094 0.0169 C 0.11146 0.01458 0.11146 0.01227 0.11237 0.01041 C 0.12214 -0.00672 0.11354 0.01574 0.11849 0.00185 L 0.11849 0.00208 L 0.11849 0.00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5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1" y="5193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031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133600"/>
            <a:ext cx="2157051" cy="2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5120640"/>
          </a:xfrm>
        </p:spPr>
      </p:pic>
      <p:sp>
        <p:nvSpPr>
          <p:cNvPr id="7" name="TextBox 6"/>
          <p:cNvSpPr txBox="1"/>
          <p:nvPr/>
        </p:nvSpPr>
        <p:spPr>
          <a:xfrm>
            <a:off x="3352800" y="5257800"/>
            <a:ext cx="51716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>
                <a:solidFill>
                  <a:srgbClr val="002060"/>
                </a:solidFill>
                <a:latin typeface=".VnAvantH" pitchFamily="34" charset="0"/>
              </a:rPr>
              <a:t>Ê</a:t>
            </a:r>
            <a:r>
              <a:rPr lang="en-US" sz="12000" b="1" dirty="0" err="1">
                <a:solidFill>
                  <a:srgbClr val="002060"/>
                </a:solidFill>
                <a:latin typeface=".VnAvant" pitchFamily="34" charset="0"/>
              </a:rPr>
              <a:t>m</a:t>
            </a:r>
            <a:r>
              <a:rPr lang="en-US" sz="12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12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120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5291203"/>
            <a:ext cx="13244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vantH" pitchFamily="34" charset="0"/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1" y="1828802"/>
            <a:ext cx="64171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err="1">
                <a:solidFill>
                  <a:srgbClr val="002060"/>
                </a:solidFill>
                <a:latin typeface=".VnAvantH" pitchFamily="34" charset="0"/>
              </a:rPr>
              <a:t>Ê</a:t>
            </a:r>
            <a:r>
              <a:rPr lang="en-US" sz="15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15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15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150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1" y="1890388"/>
            <a:ext cx="160813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H" pitchFamily="34" charset="0"/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-223177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5000"/>
          </a:p>
        </p:txBody>
      </p:sp>
    </p:spTree>
    <p:extLst>
      <p:ext uri="{BB962C8B-B14F-4D97-AF65-F5344CB8AC3E}">
        <p14:creationId xmlns:p14="http://schemas.microsoft.com/office/powerpoint/2010/main" val="17775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76" y="2590800"/>
            <a:ext cx="3546312" cy="3736647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90384" y="2718685"/>
            <a:ext cx="812215" cy="35711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53" y="1417584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07" y="2221992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94576" y="2371545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71495" y="2819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36657" y="237154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 descr="dau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53" y="1417584"/>
            <a:ext cx="240833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828032" y="1885607"/>
            <a:ext cx="304800" cy="3229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C -0.003 -0.00255 -0.00612 -0.0051 -0.00925 -0.00811 C -0.01042 -0.00926 -0.01146 -0.01111 -0.01263 -0.01227 C -0.01368 -0.0132 -0.01498 -0.0132 -0.01615 -0.01436 C -0.01732 -0.01528 -0.01836 -0.01736 -0.01954 -0.01829 C -0.02175 -0.02014 -0.02644 -0.02246 -0.02644 -0.02223 C -0.02722 -0.02385 -0.02774 -0.02616 -0.02878 -0.02662 C -0.06146 -0.03565 -0.03998 -0.02361 -0.05183 -0.03056 L -0.11303 -0.02871 C -0.11537 -0.02848 -0.12422 -0.02431 -0.12579 -0.02246 L -0.13269 -0.01436 C -0.13386 -0.01297 -0.13477 -0.01088 -0.1362 -0.01019 L -0.13959 -0.00811 C -0.14076 -0.00602 -0.1418 -0.00371 -0.1431 -0.00186 C -0.14532 0.00115 -0.14805 0.00277 -0.15 0.00625 C -0.15079 0.00764 -0.15144 0.00926 -0.15235 0.01041 C -0.1573 0.01736 -0.15769 0.01342 -0.16263 0.02685 C -0.16342 0.0287 -0.16407 0.03102 -0.16498 0.03287 C -0.16641 0.03588 -0.16967 0.0412 -0.16967 0.04143 C -0.17331 0.06088 -0.16732 0.03009 -0.17305 0.05555 C -0.17396 0.05949 -0.17461 0.06365 -0.1754 0.06782 L -0.17774 0.08009 L -0.17878 0.08634 C -0.18412 0.14282 -0.18165 0.11227 -0.17878 0.23796 C -0.17878 0.24236 -0.17735 0.24629 -0.17657 0.25046 C -0.175 0.25833 -0.17618 0.25486 -0.17305 0.26064 C -0.16888 0.2831 -0.17553 0.24907 -0.16967 0.27291 C -0.16862 0.27685 -0.1681 0.28102 -0.16732 0.28518 C -0.16693 0.28727 -0.1668 0.28958 -0.16615 0.29143 C -0.15821 0.31273 -0.17032 0.27963 -0.16159 0.30578 C -0.16016 0.30995 -0.15847 0.31389 -0.15691 0.31805 C -0.15612 0.32014 -0.15573 0.32291 -0.15456 0.3243 L -0.15118 0.32824 C -0.15013 0.33102 -0.14831 0.33657 -0.14649 0.33865 C -0.14545 0.33958 -0.14428 0.33981 -0.1431 0.34051 C -0.13842 0.35277 -0.14349 0.34213 -0.13724 0.34884 C -0.13633 0.34977 -0.13594 0.35185 -0.13503 0.35301 C -0.13373 0.35439 -0.12787 0.35648 -0.12696 0.35694 C -0.12461 0.35833 -0.12227 0.35972 -0.11993 0.36111 C -0.11888 0.3618 -0.11771 0.36273 -0.11654 0.36319 C -0.11459 0.36389 -0.11263 0.36435 -0.11081 0.36527 C -0.10925 0.36574 -0.10769 0.36666 -0.10612 0.36736 C -0.10378 0.36805 -0.10157 0.36875 -0.09922 0.36921 C -0.09805 0.3699 -0.09688 0.37083 -0.09571 0.37129 C -0.07943 0.37777 -0.06276 0.37222 -0.0461 0.37129 C -0.04336 0.37083 -0.03334 0.36875 -0.02995 0.36736 C -0.02761 0.3662 -0.0254 0.36412 -0.02305 0.36319 C -0.02149 0.3625 -0.01993 0.36203 -0.01836 0.36111 C -0.01615 0.35995 -0.01146 0.35694 -0.01146 0.35717 C -0.00638 0.34328 -0.01237 0.35671 -0.00573 0.34884 C -0.00443 0.34722 -0.00352 0.34444 -0.00222 0.34259 C -0.00118 0.34097 0.00013 0.34004 0.00117 0.33865 C 0.00208 0.33727 0.0026 0.33541 0.00351 0.33449 C 0.00455 0.33333 0.00585 0.3331 0.00703 0.3324 C 0.0125 0.32245 0.00546 0.33449 0.01276 0.3243 C 0.01354 0.32291 0.01406 0.32106 0.0151 0.32014 C 0.01614 0.31898 0.01731 0.31875 0.01849 0.31805 C 0.01966 0.31597 0.0207 0.31365 0.022 0.3118 C 0.03072 0.29884 0.02109 0.31551 0.02773 0.3037 C 0.02812 0.30162 0.02838 0.29953 0.0289 0.29745 C 0.02955 0.29537 0.03059 0.29352 0.03125 0.29143 C 0.03216 0.2875 0.03281 0.2831 0.03346 0.27916 C 0.03385 0.27708 0.03385 0.27453 0.03463 0.27291 L 0.03697 0.26875 C 0.03737 0.26666 0.03776 0.26481 0.03815 0.26273 C 0.03893 0.25717 0.03945 0.25162 0.04049 0.24629 C 0.04192 0.23819 0.04309 0.23287 0.04388 0.22361 C 0.04531 0.20926 0.04427 0.21527 0.04622 0.20532 C 0.04661 0.19907 0.047 0.19282 0.04739 0.1868 C 0.04869 0.16365 0.04726 0.17291 0.04974 0.16018 C 0.04908 0.14444 0.04921 0.12268 0.04622 0.10671 C 0.04244 0.08703 0.04843 0.11782 0.0427 0.09236 C 0.04179 0.08842 0.04127 0.08426 0.04049 0.08009 C 0.0401 0.07801 0.0401 0.07546 0.03932 0.07384 L 0.03697 0.0699 C 0.03489 0.05902 0.03645 0.06551 0.03125 0.05139 L 0.0289 0.04514 C 0.02825 0.04352 0.02838 0.04097 0.02773 0.03912 C 0.02721 0.0375 0.02617 0.03657 0.02539 0.03495 C 0.0246 0.0331 0.02395 0.03078 0.02317 0.0287 C 0.02239 0.02731 0.02148 0.02615 0.02083 0.02477 C 0.01783 0.01805 0.01862 0.01597 0.01393 0.01041 C 0.01276 0.00902 0.01171 0.00717 0.01041 0.00625 C 0.0082 0.00439 0.00585 0.00347 0.00351 0.00208 L 4.58333E-6 3.33333E-6 Z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4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742 -0.00834 0.01875 -0.02176 0.02695 -0.02662 L 0.03138 -0.0294 C 0.03242 -0.03195 0.0332 -0.03496 0.03438 -0.03727 C 0.0362 -0.04051 0.03841 -0.04283 0.04036 -0.04537 C 0.04336 -0.04885 0.04688 -0.05139 0.04948 -0.05602 C 0.05534 -0.06644 0.05182 -0.06297 0.0599 -0.06644 C 0.0668 -0.04815 0.0625 -0.05255 0.07044 -0.04792 C 0.0724 -0.0426 0.07344 -0.03542 0.07643 -0.03195 C 0.08763 -0.01875 0.07383 -0.03565 0.08542 -0.01875 C 0.08672 -0.01667 0.08854 -0.01528 0.08984 -0.01343 C 0.09154 -0.01088 0.0931 -0.00834 0.0944 -0.00533 C 0.09844 0.00347 0.09531 0.00254 0.09896 0.00254 L 0.09896 0.00254 " pathEditMode="relative" ptsTypes="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5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0608" y="593828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¢</a:t>
            </a:r>
          </a:p>
        </p:txBody>
      </p:sp>
      <p:pic>
        <p:nvPicPr>
          <p:cNvPr id="13" name="Picture 38" descr="chu aa moi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08" y="2743201"/>
            <a:ext cx="2675467" cy="26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7127" y="55636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5401" y="5392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8235" y="6341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40000" dirty="0"/>
          </a:p>
        </p:txBody>
      </p:sp>
      <p:sp>
        <p:nvSpPr>
          <p:cNvPr id="10" name="Rectangle 9"/>
          <p:cNvSpPr/>
          <p:nvPr/>
        </p:nvSpPr>
        <p:spPr>
          <a:xfrm>
            <a:off x="4193645" y="661111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0"/>
          </a:p>
        </p:txBody>
      </p:sp>
      <p:sp>
        <p:nvSpPr>
          <p:cNvPr id="11" name="Rectangle 10"/>
          <p:cNvSpPr/>
          <p:nvPr/>
        </p:nvSpPr>
        <p:spPr>
          <a:xfrm>
            <a:off x="8036691" y="786548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0"/>
          </a:p>
        </p:txBody>
      </p:sp>
      <p:sp>
        <p:nvSpPr>
          <p:cNvPr id="12" name="TextBox 11"/>
          <p:cNvSpPr txBox="1"/>
          <p:nvPr/>
        </p:nvSpPr>
        <p:spPr>
          <a:xfrm>
            <a:off x="0" y="56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ình nền GADT\500_F_95148565_bqZFBiqH3trzecxyOoxEVd3zPQloTu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46331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ui đến trường Beat - Nhạc beat bài Vui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2805627" cy="289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834" y="2667000"/>
            <a:ext cx="2734733" cy="289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967" y="2667000"/>
            <a:ext cx="2734733" cy="289515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756764" y="2744762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515601" y="2705880"/>
            <a:ext cx="646307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956267" y="2744761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6" descr="dau m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93" y="1732087"/>
            <a:ext cx="2137360" cy="6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522" y="1842994"/>
            <a:ext cx="2248679" cy="63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0" y="564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48" y="-332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1400"/>
          </a:xfrm>
        </p:spPr>
      </p:pic>
      <p:sp>
        <p:nvSpPr>
          <p:cNvPr id="5" name="TextBox 4"/>
          <p:cNvSpPr txBox="1"/>
          <p:nvPr/>
        </p:nvSpPr>
        <p:spPr>
          <a:xfrm>
            <a:off x="381000" y="1969008"/>
            <a:ext cx="12192000" cy="1046416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 defTabSz="1218900"/>
            <a:r>
              <a:rPr lang="en-US" sz="5867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T×m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÷        </a:t>
            </a:r>
            <a:r>
              <a:rPr lang="en-US" sz="6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6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líp</a:t>
            </a:r>
            <a:r>
              <a:rPr lang="en-US" sz="60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8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7489" y="7493000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6955" y="1999761"/>
            <a:ext cx="68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1072" y="1999760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8809" y="2021034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9900"/>
                </a:solidFill>
                <a:latin typeface=".VnAvant" panose="020B7200000000000000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0408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TheMorning-HoaTau-308914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9600" y="5353092"/>
            <a:ext cx="812800" cy="812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5257801"/>
            <a:ext cx="12192000" cy="943760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TC1: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3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</p:txBody>
      </p:sp>
      <p:pic>
        <p:nvPicPr>
          <p:cNvPr id="3" name="HopeYou-V.A-364054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68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4150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55" y="786106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8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267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48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377">
              <a:defRPr/>
            </a:pP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93" y="35884"/>
            <a:ext cx="12192000" cy="553974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3" y="2956263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8" y="2956263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76" y="984862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fani Heavy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944" y="1"/>
            <a:ext cx="12192000" cy="984861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3" y="3585835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8" y="3624715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 descr="dau mu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8" y="2725543"/>
            <a:ext cx="2137360" cy="6362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972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1" y="1137343"/>
            <a:ext cx="1735183" cy="13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49168" y="6976263"/>
            <a:ext cx="885673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661105" y="7148907"/>
            <a:ext cx="843655" cy="7489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248727" y="7107868"/>
            <a:ext cx="914400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39" y="5782856"/>
            <a:ext cx="1265840" cy="1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6693" y="7565333"/>
            <a:ext cx="609600" cy="4572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37471" y="7146731"/>
            <a:ext cx="1192311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fani Heavy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944" y="1"/>
            <a:ext cx="12192000" cy="984861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0747" y="6858000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932" y="3455133"/>
            <a:ext cx="2805627" cy="289515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81417" y="3473144"/>
            <a:ext cx="664283" cy="281738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8495" y="2720815"/>
            <a:ext cx="2248679" cy="63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Hình nền GADT\8254742-happy-kids-with-banner-and-rainbow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86148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 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Hình nền GADT\8254742-happy-kids-with-banner-and-rainbow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8614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6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0213" y="5259441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vant" panose="020B7200000000000000" pitchFamily="34" charset="0"/>
              </a:rPr>
              <a:t>BÐ ®¸</a:t>
            </a:r>
            <a:r>
              <a:rPr lang="en-US" sz="100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100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r¨ng</a:t>
            </a:r>
            <a:endParaRPr lang="en-US" sz="10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0213" y="1905000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>
                <a:solidFill>
                  <a:srgbClr val="C00000"/>
                </a:solidFill>
                <a:latin typeface=".VnAvant" panose="020B7200000000000000" pitchFamily="34" charset="0"/>
              </a:rPr>
              <a:t>BÐ ®¸nh r¨ng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9205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1" y="1966556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9900"/>
                </a:solidFill>
                <a:latin typeface=".VnAvant" panose="020B7200000000000000" pitchFamily="34" charset="0"/>
              </a:rPr>
              <a:t>¨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86200" y="-609600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  <a:endParaRPr lang="en-US" sz="45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81" y="1295400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1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81" y="1295400"/>
            <a:ext cx="3600451" cy="3886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1" y="1444953"/>
            <a:ext cx="788963" cy="35870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969" y="1905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76282" y="1442215"/>
            <a:ext cx="304800" cy="3075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1.11111E-6 C -0.003 -0.00255 -0.00612 -0.00509 -0.00925 -0.0081 C -0.01042 -0.00926 -0.01146 -0.01111 -0.01263 -0.01227 C -0.01368 -0.0132 -0.01498 -0.0132 -0.01615 -0.01435 C -0.01732 -0.01528 -0.01836 -0.01736 -0.01954 -0.01829 C -0.02175 -0.02014 -0.02644 -0.02245 -0.02644 -0.02245 C -0.02722 -0.02384 -0.02774 -0.02616 -0.02878 -0.02662 C -0.06146 -0.03565 -0.03998 -0.02361 -0.05183 -0.03056 L -0.11303 -0.0287 C -0.11537 -0.02847 -0.12422 -0.02431 -0.12579 -0.02245 L -0.13269 -0.01435 C -0.13386 -0.01296 -0.13477 -0.01088 -0.1362 -0.01019 L -0.13959 -0.0081 C -0.14076 -0.00602 -0.1418 -0.0037 -0.1431 -0.00185 C -0.14532 0.00116 -0.14805 0.00278 -0.15 0.00625 C -0.15079 0.00764 -0.15144 0.00926 -0.15235 0.01042 C -0.1573 0.01736 -0.15769 0.01342 -0.16263 0.02685 C -0.16342 0.0287 -0.16407 0.03102 -0.16498 0.03287 C -0.16641 0.03588 -0.16967 0.0412 -0.16967 0.0412 C -0.17331 0.06088 -0.16732 0.03009 -0.17305 0.05555 C -0.17396 0.05949 -0.17461 0.06366 -0.17539 0.06782 L -0.17774 0.08009 L -0.17878 0.08634 C -0.18412 0.14282 -0.18164 0.11227 -0.17878 0.23796 C -0.17878 0.24236 -0.17735 0.2463 -0.17657 0.25046 C -0.175 0.25833 -0.17618 0.25486 -0.17305 0.26065 C -0.16888 0.2831 -0.17553 0.24907 -0.16967 0.27292 C -0.16862 0.27685 -0.1681 0.28102 -0.16732 0.28518 C -0.16693 0.28727 -0.1668 0.28958 -0.16615 0.29143 C -0.15821 0.31273 -0.17032 0.27963 -0.16159 0.30579 C -0.16016 0.30995 -0.15847 0.31389 -0.15691 0.31805 C -0.15612 0.32014 -0.15573 0.32292 -0.15456 0.3243 L -0.15118 0.32824 C -0.15013 0.33102 -0.14831 0.33657 -0.14649 0.33866 C -0.14545 0.33958 -0.14428 0.33981 -0.1431 0.34051 C -0.13842 0.35278 -0.14349 0.34213 -0.13724 0.34884 C -0.13633 0.34977 -0.13594 0.35185 -0.13503 0.35301 C -0.13373 0.3544 -0.12787 0.35648 -0.12696 0.35694 C -0.12461 0.35833 -0.12227 0.35972 -0.11993 0.36111 C -0.11888 0.3618 -0.11771 0.36273 -0.11654 0.36319 C -0.11459 0.36389 -0.11263 0.36435 -0.11081 0.36528 C -0.10925 0.36574 -0.10769 0.36667 -0.10612 0.36736 C -0.10378 0.36805 -0.10157 0.36875 -0.09922 0.36921 C -0.09805 0.36991 -0.09688 0.37083 -0.09571 0.3713 C -0.07943 0.37778 -0.06276 0.37222 -0.0461 0.3713 C -0.04336 0.37083 -0.03334 0.36875 -0.02995 0.36736 C -0.02761 0.3662 -0.02539 0.36412 -0.02305 0.36319 C -0.02149 0.3625 -0.01993 0.36204 -0.01836 0.36111 C -0.01615 0.35995 -0.01146 0.35694 -0.01146 0.35694 C -0.00638 0.34329 -0.01237 0.35671 -0.00573 0.34884 C -0.00443 0.34722 -0.00352 0.34444 -0.00222 0.34259 C -0.00118 0.34097 0.00013 0.34005 0.00117 0.33866 C 0.00208 0.33727 0.0026 0.33542 0.00351 0.33449 C 0.00455 0.33333 0.00586 0.3331 0.00703 0.33241 C 0.0125 0.32245 0.00546 0.33449 0.01276 0.3243 C 0.01354 0.32292 0.01406 0.32106 0.0151 0.32014 C 0.01614 0.31898 0.01731 0.31875 0.01849 0.31805 C 0.01966 0.31597 0.0207 0.31366 0.022 0.3118 C 0.03072 0.29884 0.02109 0.31551 0.02773 0.3037 C 0.02812 0.30162 0.02838 0.29954 0.0289 0.29745 C 0.02955 0.29537 0.03059 0.29352 0.03125 0.29143 C 0.03216 0.2875 0.03281 0.2831 0.03346 0.27917 C 0.03385 0.27708 0.03385 0.27454 0.03463 0.27292 L 0.03697 0.26875 C 0.03737 0.26667 0.03776 0.26481 0.03815 0.26273 C 0.03893 0.25717 0.03945 0.25162 0.04049 0.2463 C 0.04192 0.23819 0.04309 0.23287 0.04388 0.22361 C 0.04531 0.20926 0.04427 0.21528 0.04622 0.20532 C 0.04661 0.19907 0.047 0.19282 0.04739 0.1868 C 0.04869 0.16366 0.04726 0.17292 0.04974 0.16018 C 0.04908 0.14444 0.04921 0.12268 0.04622 0.10671 C 0.04244 0.08704 0.04843 0.11782 0.0427 0.09236 C 0.04179 0.08842 0.04127 0.08426 0.04049 0.08009 C 0.0401 0.07801 0.0401 0.07546 0.03932 0.07384 L 0.03697 0.06991 C 0.03489 0.05903 0.03645 0.06551 0.03125 0.05139 L 0.0289 0.04514 C 0.02825 0.04352 0.02838 0.04097 0.02773 0.03912 C 0.02721 0.0375 0.02617 0.03657 0.02539 0.03495 C 0.02461 0.0331 0.02395 0.03079 0.02317 0.0287 C 0.02239 0.02731 0.02148 0.02616 0.02083 0.02477 C 0.01783 0.01805 0.01862 0.01597 0.01393 0.01042 C 0.01276 0.00903 0.01171 0.00717 0.01041 0.00625 C 0.0082 0.0044 0.00586 0.00347 0.00351 0.00208 L 4.58333E-6 1.11111E-6 Z " pathEditMode="relative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1.66667E-6 0.4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1" y="5562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407" y="1884670"/>
            <a:ext cx="23006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0099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497" y="241069"/>
            <a:ext cx="25571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14" name="Picture 12" descr="chu a moi tinh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01378"/>
            <a:ext cx="2286000" cy="23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3569" y="407098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1" y="53779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899" y="53779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0" y="-94538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 sz="45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9876" y="-112123"/>
            <a:ext cx="3995004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0" b="1" dirty="0">
                <a:solidFill>
                  <a:srgbClr val="0000CC"/>
                </a:solidFill>
                <a:latin typeface=".VnAvant" panose="020B7200000000000000" pitchFamily="34" charset="0"/>
              </a:rPr>
              <a:t>¨</a:t>
            </a:r>
            <a:endParaRPr lang="en-US" sz="4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334</Words>
  <Application>Microsoft Office PowerPoint</Application>
  <PresentationFormat>Widescreen</PresentationFormat>
  <Paragraphs>72</Paragraphs>
  <Slides>28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.VnAvant</vt:lpstr>
      <vt:lpstr>.VnAvantH</vt:lpstr>
      <vt:lpstr>.VnTifani Heavy</vt:lpstr>
      <vt:lpstr>Arial</vt:lpstr>
      <vt:lpstr>Calibri</vt:lpstr>
      <vt:lpstr>Times New Roman</vt:lpstr>
      <vt:lpstr>Office Theme</vt:lpstr>
      <vt:lpstr>1_Office Theme</vt:lpstr>
      <vt:lpstr>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71</cp:revision>
  <dcterms:created xsi:type="dcterms:W3CDTF">2017-09-08T00:30:58Z</dcterms:created>
  <dcterms:modified xsi:type="dcterms:W3CDTF">2023-09-25T09:05:19Z</dcterms:modified>
</cp:coreProperties>
</file>