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7" r:id="rId5"/>
    <p:sldId id="283" r:id="rId6"/>
    <p:sldId id="258" r:id="rId7"/>
    <p:sldId id="259" r:id="rId8"/>
    <p:sldId id="261" r:id="rId9"/>
    <p:sldId id="275" r:id="rId10"/>
    <p:sldId id="263" r:id="rId11"/>
    <p:sldId id="264" r:id="rId12"/>
    <p:sldId id="265" r:id="rId13"/>
    <p:sldId id="273" r:id="rId14"/>
    <p:sldId id="267" r:id="rId15"/>
    <p:sldId id="272" r:id="rId16"/>
    <p:sldId id="276" r:id="rId17"/>
    <p:sldId id="277" r:id="rId18"/>
    <p:sldId id="278" r:id="rId19"/>
    <p:sldId id="279" r:id="rId20"/>
    <p:sldId id="280" r:id="rId21"/>
    <p:sldId id="28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CC00"/>
    <a:srgbClr val="FF0066"/>
    <a:srgbClr val="AC0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69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5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9/4/2021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80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1505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9/4/2021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77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9/4/2021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48634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2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7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444297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16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9/4/2021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94569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65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3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53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0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9/4/2021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8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9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3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5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16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3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70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4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0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5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9/4/2021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74411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9/4/2021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04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9/4/2021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8368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2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7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444297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74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9/4/2021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12809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21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8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3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92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9/4/2021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8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9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3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5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42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3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80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4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67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7768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53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51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01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791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28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81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189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72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5"/>
            <a:ext cx="54864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7875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519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36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5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9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3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5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9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9/4/2021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8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5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9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3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5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9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9/4/2021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8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1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15"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3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1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44" indent="-257144" algn="l" defTabSz="68571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43" indent="-214288" algn="l" defTabSz="68571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169"/>
          <p:cNvSpPr txBox="1">
            <a:spLocks noChangeArrowheads="1"/>
          </p:cNvSpPr>
          <p:nvPr/>
        </p:nvSpPr>
        <p:spPr>
          <a:xfrm>
            <a:off x="515938" y="338142"/>
            <a:ext cx="8229600" cy="80962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4B7C20"/>
                </a:solidFill>
              </a:rPr>
              <a:t>2 Ways to Record PowerPoint</a:t>
            </a:r>
            <a:endParaRPr lang="en-US" sz="4400" dirty="0">
              <a:solidFill>
                <a:srgbClr val="4B7C20"/>
              </a:solidFill>
            </a:endParaRPr>
          </a:p>
        </p:txBody>
      </p:sp>
      <p:sp>
        <p:nvSpPr>
          <p:cNvPr id="2051" name="TextBox 3075"/>
          <p:cNvSpPr txBox="1">
            <a:spLocks noChangeArrowheads="1"/>
          </p:cNvSpPr>
          <p:nvPr/>
        </p:nvSpPr>
        <p:spPr bwMode="auto">
          <a:xfrm>
            <a:off x="368306" y="1465266"/>
            <a:ext cx="4316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From within PowerPoint</a:t>
            </a: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247650" y="3730625"/>
            <a:ext cx="8789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defTabSz="457200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2053" name="TextBox 3077"/>
          <p:cNvSpPr txBox="1">
            <a:spLocks noChangeArrowheads="1"/>
          </p:cNvSpPr>
          <p:nvPr/>
        </p:nvSpPr>
        <p:spPr bwMode="auto">
          <a:xfrm>
            <a:off x="368300" y="4030666"/>
            <a:ext cx="4667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From within Camtasia Studio</a:t>
            </a:r>
          </a:p>
        </p:txBody>
      </p:sp>
      <p:pic>
        <p:nvPicPr>
          <p:cNvPr id="205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9" y="2044701"/>
            <a:ext cx="504825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673604"/>
            <a:ext cx="4762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4949829"/>
            <a:ext cx="36385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684"/>
          <a:stretch>
            <a:fillRect/>
          </a:stretch>
        </p:blipFill>
        <p:spPr bwMode="auto">
          <a:xfrm>
            <a:off x="1114425" y="2006601"/>
            <a:ext cx="6896100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E:\BGĐT\LQCC b d đ\trang_tri_goc_mam_non_4_2014_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0536"/>
            <a:ext cx="9135270" cy="684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470" y="40707"/>
            <a:ext cx="8526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Lĩnh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vực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phát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triển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ngôn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ngữ</a:t>
            </a:r>
            <a:endParaRPr lang="en-US" sz="5400" b="1" dirty="0">
              <a:ln w="11430"/>
              <a:gradFill>
                <a:gsLst>
                  <a:gs pos="0">
                    <a:srgbClr val="DA1F28">
                      <a:tint val="70000"/>
                      <a:satMod val="245000"/>
                    </a:srgbClr>
                  </a:gs>
                  <a:gs pos="75000">
                    <a:srgbClr val="DA1F28">
                      <a:tint val="90000"/>
                      <a:shade val="60000"/>
                      <a:satMod val="240000"/>
                    </a:srgbClr>
                  </a:gs>
                  <a:gs pos="100000">
                    <a:srgbClr val="DA1F28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8281" y="1203653"/>
            <a:ext cx="468096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v, r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MGL ( 5 – 6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30 – 35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Ly</a:t>
            </a:r>
          </a:p>
        </p:txBody>
      </p:sp>
    </p:spTree>
    <p:extLst>
      <p:ext uri="{BB962C8B-B14F-4D97-AF65-F5344CB8AC3E}">
        <p14:creationId xmlns:p14="http://schemas.microsoft.com/office/powerpoint/2010/main" val="356277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6" y="42958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67902" y="228604"/>
            <a:ext cx="3150221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sp>
        <p:nvSpPr>
          <p:cNvPr id="2" name="Oval 1"/>
          <p:cNvSpPr/>
          <p:nvPr/>
        </p:nvSpPr>
        <p:spPr>
          <a:xfrm>
            <a:off x="9296400" y="22860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190892" y="17526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666 0.02222 L -0.50833 0.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688 0.1 L -0.49688 0.477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9000" y="20057"/>
            <a:ext cx="3429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0800" y="2133605"/>
            <a:ext cx="2246128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pic>
        <p:nvPicPr>
          <p:cNvPr id="6146" name="Picture 2" descr="E:\BGĐT\LQCC v, r\Tệp nguồn\31543665_2028231274110742_7046513634343649280_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34290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9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6829" y="42958"/>
            <a:ext cx="30620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So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s¸nh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1219200"/>
            <a:ext cx="265489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6" y="1050068"/>
            <a:ext cx="159530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7123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GĐT\LQCC b d đ\66558PIC7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7145" y="4"/>
            <a:ext cx="71497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TC1 : 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ai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nhanh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EmYeuCayXanhBeat-VA-47768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Nhạc TCVĐ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3138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72652" y="4287232"/>
            <a:ext cx="63834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Bón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riªu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cua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3316" y="5528996"/>
            <a:ext cx="7080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Bón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…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iªu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cua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6938" y="5538954"/>
            <a:ext cx="5132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  <p:pic>
        <p:nvPicPr>
          <p:cNvPr id="7170" name="Picture 2" descr="E:\BGĐT\LQCC v, r\Tệp nguồn\bun-ri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"/>
            <a:ext cx="7315200" cy="428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21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1148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QuyÓn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vë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52883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QuyÓn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…ë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2118" y="5288340"/>
            <a:ext cx="8739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pic>
        <p:nvPicPr>
          <p:cNvPr id="8194" name="Picture 2" descr="E:\BGĐT\LQCC v, r\Tệp nguồn\vo-o-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7" y="0"/>
            <a:ext cx="46767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58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62587" y="5506528"/>
            <a:ext cx="54809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C¸i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t…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èng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3080" y="5490018"/>
            <a:ext cx="5132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1705" y="4419604"/>
            <a:ext cx="47836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C¸i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trèng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1026" name="Picture 2" descr="E:\BGĐT\LQCC v, r\Tệp nguồn\trong-cai-gia-bao-nhieu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"/>
            <a:ext cx="4724400" cy="44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94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9857" y="4038606"/>
            <a:ext cx="41264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Qu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¶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v¶i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7298" y="5561530"/>
            <a:ext cx="42915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Qu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¶…¶i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2335" y="5534564"/>
            <a:ext cx="7585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  <a:endParaRPr lang="en-US" sz="80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050" name="Picture 2" descr="E:\BGĐT\LQCC v, r\Tệp nguồn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46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769" y="0"/>
            <a:ext cx="8842485" cy="8094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TC2 : 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éi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nµo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giái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gachj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v, r.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Tiêp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5" name="TCV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196" y="114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7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78" y="48064"/>
            <a:ext cx="91440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I)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Mục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đích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–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1)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Kiến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v, r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phát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v, r.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cấu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kiểu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v, r 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in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in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2)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Kỹ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phát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rõ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ràng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mạch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Phát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triển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khả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sát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tư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duy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suy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luận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so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sánh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giống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khác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v, r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Rèn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luyện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phối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trao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đổi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3)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Thái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hứng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thú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tham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gia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hoạt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lvl="0"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II)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Chuẩn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bị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*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Địa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lớp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*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Đồ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cô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 defTabSz="914198"/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Laptop,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tivi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que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 defTabSz="914198"/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điện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tử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*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Đồ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thẻ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s, x, v, r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 defTabSz="914198"/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Bảng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cài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đáp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án</a:t>
            </a:r>
            <a:endParaRPr lang="en-US" sz="20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 algn="just" defTabSz="914198"/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- 2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tìm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v, r</a:t>
            </a:r>
            <a:endParaRPr lang="en-US" sz="20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 algn="just" defTabSz="914198"/>
            <a:endParaRPr lang="en-US" sz="20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 algn="just" defTabSz="914198"/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indent="-342900" algn="just" defTabSz="914198">
              <a:buFontTx/>
              <a:buChar char="-"/>
            </a:pP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404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8431" y="1657351"/>
            <a:ext cx="2035175" cy="1333500"/>
          </a:xfrm>
          <a:prstGeom prst="rect">
            <a:avLst/>
          </a:prstGeom>
          <a:solidFill>
            <a:srgbClr val="9FAE53"/>
          </a:solidFill>
          <a:ln w="9525">
            <a:solidFill>
              <a:srgbClr val="C0CB7C"/>
            </a:solidFill>
            <a:miter lim="800000"/>
            <a:headEnd type="oval" w="med" len="med"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3" name="Shape 5121"/>
          <p:cNvSpPr>
            <a:spLocks noGrp="1" noChangeArrowheads="1"/>
          </p:cNvSpPr>
          <p:nvPr>
            <p:ph type="title"/>
          </p:nvPr>
        </p:nvSpPr>
        <p:spPr>
          <a:xfrm>
            <a:off x="473075" y="347663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smtClean="0">
                <a:solidFill>
                  <a:srgbClr val="4B7C20"/>
                </a:solidFill>
                <a:cs typeface="Arial" charset="0"/>
              </a:rPr>
              <a:t>Setting Up for Recording</a:t>
            </a:r>
            <a:endParaRPr lang="en-US" smtClean="0">
              <a:solidFill>
                <a:srgbClr val="4B7C20"/>
              </a:solidFill>
              <a:cs typeface="Arial" charset="0"/>
            </a:endParaRPr>
          </a:p>
        </p:txBody>
      </p:sp>
      <p:graphicFrame>
        <p:nvGraphicFramePr>
          <p:cNvPr id="14" name="Group 41"/>
          <p:cNvGraphicFramePr>
            <a:graphicFrameLocks noGrp="1"/>
          </p:cNvGraphicFramePr>
          <p:nvPr/>
        </p:nvGraphicFramePr>
        <p:xfrm>
          <a:off x="2379663" y="1185863"/>
          <a:ext cx="6456670" cy="5116516"/>
        </p:xfrm>
        <a:graphic>
          <a:graphicData uri="http://schemas.openxmlformats.org/drawingml/2006/table">
            <a:tbl>
              <a:tblPr/>
              <a:tblGrid>
                <a:gridCol w="681037"/>
                <a:gridCol w="5567363"/>
                <a:gridCol w="20827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Begins recording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your PowerPoint presentation.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3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audio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the PowerPoint slides.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camera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with the PowerPoint presentation. 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24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Displays the 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preview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during recording.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Click the 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Recording options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icon to adjust specific settings for recording, including: 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the mouse cursor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Video and audio format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Audio source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setup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Hotkeys for Record/Pause and Stop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Opens 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Help topic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more information.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01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9" y="1762125"/>
            <a:ext cx="1704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Rectangle 41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1192217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Rectangle 41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652591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Rectangle 41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2166941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Rectangle 41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27329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Rectangle 412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31" y="3290891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Rectangle 413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5800729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04794" y="2071691"/>
            <a:ext cx="1927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The Camtasia Studio </a:t>
            </a:r>
            <a:r>
              <a:rPr lang="en-US" sz="1600" b="1">
                <a:solidFill>
                  <a:srgbClr val="000000"/>
                </a:solidFill>
              </a:rPr>
              <a:t>Recording Toolbar </a:t>
            </a:r>
            <a:r>
              <a:rPr lang="en-US" sz="1600">
                <a:solidFill>
                  <a:srgbClr val="000000"/>
                </a:solidFill>
              </a:rPr>
              <a:t>within PowerPoint.</a:t>
            </a:r>
          </a:p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3109" name="Picture 37" descr="E:\BGĐT\LQCC b d đ\2660a1d1c78f51930bb296cec743b42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31521" y="2424861"/>
            <a:ext cx="3995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</a:p>
        </p:txBody>
      </p:sp>
      <p:pic>
        <p:nvPicPr>
          <p:cNvPr id="3" name="beat chia sẻ - Em đi qua ngã tư đường ph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95800" y="3386140"/>
            <a:ext cx="152400" cy="85725"/>
          </a:xfrm>
          <a:prstGeom prst="rect">
            <a:avLst/>
          </a:prstGeom>
        </p:spPr>
      </p:pic>
      <p:pic>
        <p:nvPicPr>
          <p:cNvPr id="4" name="YeuHaNoi-V.A-376301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07523" y="480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8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7698" y="5016735"/>
            <a:ext cx="67601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Th¸p</a:t>
            </a:r>
            <a:r>
              <a:rPr lang="en-US" sz="115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11500" b="1" dirty="0" err="1" smtClean="0">
                <a:latin typeface=".VnAvant" pitchFamily="34" charset="0"/>
                <a:cs typeface="Times New Roman" pitchFamily="18" charset="0"/>
              </a:rPr>
              <a:t>R</a:t>
            </a:r>
            <a:r>
              <a:rPr lang="en-US" sz="115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ïa</a:t>
            </a:r>
            <a:endParaRPr lang="en-US" sz="115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5046" y="5032712"/>
            <a:ext cx="118654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</a:t>
            </a:r>
          </a:p>
        </p:txBody>
      </p:sp>
      <p:sp>
        <p:nvSpPr>
          <p:cNvPr id="7" name="Rectangle 6"/>
          <p:cNvSpPr/>
          <p:nvPr/>
        </p:nvSpPr>
        <p:spPr>
          <a:xfrm>
            <a:off x="1814406" y="5019693"/>
            <a:ext cx="10695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h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1061" y="5018523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p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3355" y="5022035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8115" y="5019693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67400" y="5018523"/>
            <a:ext cx="10695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pic>
        <p:nvPicPr>
          <p:cNvPr id="3074" name="Picture 2" descr="E:\BGĐT\LQCC v, r\Tệp nguồn\thap r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" y="2"/>
            <a:ext cx="9123947" cy="499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993105" y="5033883"/>
            <a:ext cx="104067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66356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05206" y="17590"/>
            <a:ext cx="1879041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9099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6" y="42958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</a:p>
        </p:txBody>
      </p:sp>
      <p:pic>
        <p:nvPicPr>
          <p:cNvPr id="1027" name="Picture 3" descr="E:\BGĐT\LQCC v, r\Tệp nguồn\31956966_2028228174111052_190503050216787148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180" y="1841667"/>
            <a:ext cx="1371600" cy="173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BGĐT\LQCC v, r\Tệp nguồn\31958875_2028228170777719_7437764766799495168_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56513"/>
            <a:ext cx="923104" cy="379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0045535" y="2895605"/>
            <a:ext cx="304800" cy="2686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873082" y="21336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8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468 -0.05555 L -0.65468 0.466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545 -0.01227 L -0.59636 -0.06459 C -0.59271 -0.07616 -0.5842 -0.08658 -0.57396 -0.09398 C -0.56233 -0.10232 -0.55174 -0.10625 -0.54236 -0.1044 L -0.49913 -0.09861 " pathEditMode="relative" rAng="-1736401" ptsTypes="FffFF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6" y="1371600"/>
            <a:ext cx="159530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7406" y="26092"/>
            <a:ext cx="274305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  <p:pic>
        <p:nvPicPr>
          <p:cNvPr id="2" name="Picture 2" descr="E:\BGĐT\LQCC v, r\Tệp nguồn\31636180_2028231284110741_1669611005233070080_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4"/>
            <a:ext cx="2971800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93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1952" y="5016735"/>
            <a:ext cx="80425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VÞnh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H¹ Long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89224" y="5005223"/>
            <a:ext cx="4812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smtClean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i</a:t>
            </a:r>
            <a:endParaRPr lang="en-US" sz="9600" b="1" dirty="0">
              <a:solidFill>
                <a:srgbClr val="FF0066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1764" y="5005223"/>
            <a:ext cx="102143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H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2395" y="5017427"/>
            <a:ext cx="7264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10707" y="5005223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83573" y="5005657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CC00"/>
                </a:solidFill>
                <a:latin typeface=".VnAvant" pitchFamily="34" charset="0"/>
                <a:cs typeface="Times New Roman" pitchFamily="18" charset="0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21313" y="5005223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89445" y="5016820"/>
            <a:ext cx="973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o</a:t>
            </a:r>
          </a:p>
        </p:txBody>
      </p:sp>
      <p:pic>
        <p:nvPicPr>
          <p:cNvPr id="4098" name="Picture 2" descr="E:\BGĐT\LQCC v, r\Tệp nguồn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1" y="0"/>
            <a:ext cx="91319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781806" y="5016992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CC00"/>
                </a:solidFill>
                <a:latin typeface=".VnAvant" pitchFamily="34" charset="0"/>
                <a:cs typeface="Times New Roman" pitchFamily="18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29134" y="5017341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6658" y="5017427"/>
            <a:ext cx="10470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15936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49526" y="0"/>
            <a:ext cx="265489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68967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460</Words>
  <Application>Microsoft Office PowerPoint</Application>
  <PresentationFormat>On-screen Show (4:3)</PresentationFormat>
  <Paragraphs>109</Paragraphs>
  <Slides>18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Office Theme</vt:lpstr>
      <vt:lpstr>Concourse</vt:lpstr>
      <vt:lpstr>1_Concourse</vt:lpstr>
      <vt:lpstr>4_Office Theme</vt:lpstr>
      <vt:lpstr>PowerPoint Presentation</vt:lpstr>
      <vt:lpstr>PowerPoint Presentation</vt:lpstr>
      <vt:lpstr>Setting Up for Recording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MsrLy</cp:lastModifiedBy>
  <cp:revision>109</cp:revision>
  <dcterms:created xsi:type="dcterms:W3CDTF">2018-01-11T16:02:56Z</dcterms:created>
  <dcterms:modified xsi:type="dcterms:W3CDTF">2021-09-04T02:20:05Z</dcterms:modified>
</cp:coreProperties>
</file>