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7" r:id="rId7"/>
    <p:sldId id="294" r:id="rId8"/>
    <p:sldId id="295" r:id="rId9"/>
    <p:sldId id="258" r:id="rId10"/>
    <p:sldId id="281" r:id="rId11"/>
    <p:sldId id="261" r:id="rId12"/>
    <p:sldId id="275" r:id="rId13"/>
    <p:sldId id="263" r:id="rId14"/>
    <p:sldId id="264" r:id="rId15"/>
    <p:sldId id="265" r:id="rId16"/>
    <p:sldId id="273" r:id="rId17"/>
    <p:sldId id="267" r:id="rId18"/>
    <p:sldId id="272" r:id="rId19"/>
    <p:sldId id="276" r:id="rId20"/>
    <p:sldId id="283" r:id="rId21"/>
    <p:sldId id="284" r:id="rId22"/>
    <p:sldId id="285" r:id="rId23"/>
    <p:sldId id="286" r:id="rId24"/>
    <p:sldId id="287" r:id="rId25"/>
    <p:sldId id="289" r:id="rId26"/>
    <p:sldId id="292" r:id="rId27"/>
    <p:sldId id="291" r:id="rId28"/>
    <p:sldId id="290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 varScale="1">
        <p:scale>
          <a:sx n="93" d="100"/>
          <a:sy n="93" d="100"/>
        </p:scale>
        <p:origin x="-72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7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6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6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1" y="4805961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3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6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7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9/4/2021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6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6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9/4/2021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1" y="4805961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3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6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9/4/2021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87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5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0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0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0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3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0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54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00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92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396D0-9B4C-42C8-B3A9-77D6D254BAE4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3FE26-7B1A-4F9A-B2BA-8D8D07D94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7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D91A-BF4D-45AB-8383-945F8466630B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7AA6-1E9D-4991-B939-619FA719D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9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E3FB-029F-42E5-873D-A4E6B22C20B2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ED19-9BD5-4330-BA23-C151B98A1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3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34E02-9AE9-4842-A4E8-919FBAE4239B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BBF3-4E2A-4654-9C35-B2E6E3D7F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37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19519-7386-45EB-8877-6B5960E23183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F770-9994-4ABB-A2AD-B001737F2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7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B4C77-48EC-443B-B62A-9544E7B1615D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CA15-3295-4C60-A4A9-E3A9C5C06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0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5C5F-8255-48EF-8CF6-1D7BE9643248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3A3E-7767-4FDF-90E7-9FD6621EB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5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F805-AB4B-4301-B638-93121E431E96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B173-B413-4F5B-8501-EC97E2A65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51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F9953-A0B7-48F1-917C-302AC0D59E74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E202B-1A18-4822-B55B-9E12895E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1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CED73-B9FA-495B-8437-3E475E428C66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E31C-BC1E-4CA5-AD6E-C0494F05F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54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0386-DAF7-43D0-A08C-E7AF8D1FA2D5}" type="datetimeFigureOut">
              <a:rPr lang="en-US"/>
              <a:pPr>
                <a:defRPr/>
              </a:pPr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2A632-05B7-44EB-BD3E-002F2FF19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77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44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48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369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8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64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34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00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5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42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23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9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100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9/4/2021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1" y="4805961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61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100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9/4/2021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1" y="4805961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61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6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2138933-FE0A-4361-A693-DEE813EB9CE5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839E281-5840-4691-999E-F67948B19D1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9/4/2021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4.jp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jpg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jpg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253610"/>
            <a:ext cx="8229600" cy="607219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9" y="1098950"/>
            <a:ext cx="431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2797969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3023000"/>
            <a:ext cx="466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0" y="1533526"/>
            <a:ext cx="5048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05206"/>
            <a:ext cx="476250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712375"/>
            <a:ext cx="3638550" cy="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1504951"/>
            <a:ext cx="68961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7902"/>
            <a:ext cx="9135270" cy="513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71" y="30530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85" y="902740"/>
            <a:ext cx="44662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s, x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8" y="3222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905" y="-781047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171450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31445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 0.02222 L -0.4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21 0.1 L -0.59688 0.48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15046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1600207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37476"/>
            <a:ext cx="3048000" cy="26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31" y="32222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9" y="-323850"/>
            <a:ext cx="212590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200" y="-47625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855" y="6"/>
            <a:ext cx="8738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4286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1014" y="1085850"/>
            <a:ext cx="70102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9765" y="1085854"/>
            <a:ext cx="70727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759" y="1085850"/>
            <a:ext cx="79287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x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</a:t>
            </a:r>
          </a:p>
        </p:txBody>
      </p:sp>
    </p:spTree>
    <p:extLst>
      <p:ext uri="{BB962C8B-B14F-4D97-AF65-F5344CB8AC3E}">
        <p14:creationId xmlns:p14="http://schemas.microsoft.com/office/powerpoint/2010/main" val="722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4353996"/>
            <a:ext cx="457200" cy="4572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31896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31896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60471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28888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8495"/>
            <a:ext cx="917972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392" y="1085854"/>
            <a:ext cx="83375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x</a:t>
            </a:r>
          </a:p>
        </p:txBody>
      </p:sp>
    </p:spTree>
    <p:extLst>
      <p:ext uri="{BB962C8B-B14F-4D97-AF65-F5344CB8AC3E}">
        <p14:creationId xmlns:p14="http://schemas.microsoft.com/office/powerpoint/2010/main" val="40219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0034" y="6"/>
            <a:ext cx="49839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Ai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tài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giỏi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4286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78" y="360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Mục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đích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1)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s, x.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s, x.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cấu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s, x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s, x 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in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Kỹ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rõ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ràng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mạch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khả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tư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luận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so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s, x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Rèn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phối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trao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Thái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hứng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42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72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9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34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34" y="-3573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34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9" y="-2143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2" y="764933"/>
            <a:ext cx="7677517" cy="3006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723" y="35623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Mïa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xu©n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Mïa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u©n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28575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409" y="39564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27292 0.847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4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1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6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6" y="-357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6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1" y="-21431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29" y="35623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Sái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®¸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ái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®¸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82" y="1047750"/>
            <a:ext cx="5867400" cy="23963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28575"/>
            <a:ext cx="5453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1" y="-19938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15659 0.838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4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6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3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28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28" y="-3573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28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3" y="-2143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05891"/>
            <a:ext cx="7162800" cy="2908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35623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Xãi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mßn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ãi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mßn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28575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3" y="39564"/>
            <a:ext cx="6559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  <a:latin typeface=".VnAvantH" pitchFamily="34" charset="0"/>
              </a:rPr>
              <a:t>x</a:t>
            </a:r>
            <a:endParaRPr lang="en-US" dirty="0">
              <a:solidFill>
                <a:srgbClr val="0000CC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38778E-17 L -0.43576 0.8361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8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bells2m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8" y="0"/>
            <a:ext cx="18192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46505" y="28575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844930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908430" y="-3573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08430" y="0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879855" y="-21432"/>
            <a:ext cx="122396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97403"/>
            <a:ext cx="6781800" cy="2770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48615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Ng«i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sao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Ng«i</a:t>
            </a:r>
            <a:r>
              <a:rPr lang="en-US" sz="5400" b="1" dirty="0" smtClean="0">
                <a:solidFill>
                  <a:prstClr val="black"/>
                </a:solidFill>
                <a:latin typeface=".VnAvant" pitchFamily="34" charset="0"/>
              </a:rPr>
              <a:t> …</a:t>
            </a:r>
            <a:r>
              <a:rPr lang="en-US" sz="5400" b="1" dirty="0" err="1" smtClean="0">
                <a:solidFill>
                  <a:prstClr val="black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  <a:p>
            <a:pPr algn="ctr"/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28575"/>
            <a:ext cx="4892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5" y="-19938"/>
            <a:ext cx="572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.VnAvant" pitchFamily="34" charset="0"/>
              </a:rPr>
              <a:t>x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9826 0.8604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13" y="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5" grpId="0" animBg="1"/>
      <p:bldP spid="2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2594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II)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Chuẩn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lớp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Laptop,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tivi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que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thẻ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g, y, s, x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 defTabSz="914198"/>
            <a:r>
              <a:rPr lang="en-US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cài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án</a:t>
            </a:r>
            <a:endParaRPr lang="en-US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 defTabSz="914198"/>
            <a:endParaRPr lang="en-US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 defTabSz="914198"/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9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34" y="1243013"/>
            <a:ext cx="2035175" cy="1000125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260747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889398"/>
          <a:ext cx="6456670" cy="3837386"/>
        </p:xfrm>
        <a:graphic>
          <a:graphicData uri="http://schemas.openxmlformats.org/drawingml/2006/table">
            <a:tbl>
              <a:tblPr/>
              <a:tblGrid>
                <a:gridCol w="681037"/>
                <a:gridCol w="5567363"/>
                <a:gridCol w="20827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3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85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410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marT="34290" marB="3429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marT="34290" marB="3429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0" y="1321594"/>
            <a:ext cx="1704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894163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239444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1625206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45497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4" y="2468169"/>
            <a:ext cx="576263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4350547"/>
            <a:ext cx="4381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4" y="1553769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23" y="1818649"/>
            <a:ext cx="3994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2539606"/>
            <a:ext cx="152400" cy="64294"/>
          </a:xfrm>
          <a:prstGeom prst="rect">
            <a:avLst/>
          </a:prstGeom>
        </p:spPr>
      </p:pic>
      <p:pic>
        <p:nvPicPr>
          <p:cNvPr id="2" name="NangSom-V.A-41961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43400" y="3143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3857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63855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.VnAvant" pitchFamily="34" charset="0"/>
              </a:rPr>
              <a:t>N¾ng </a:t>
            </a:r>
            <a:r>
              <a:rPr lang="en-US" sz="9600" b="1" dirty="0" err="1" smtClean="0">
                <a:latin typeface=".VnAvant" pitchFamily="34" charset="0"/>
              </a:rPr>
              <a:t>sím</a:t>
            </a:r>
            <a:endParaRPr lang="en-US" sz="96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593" y="3663462"/>
            <a:ext cx="10967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0455" y="3663462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3985" y="368251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0346" y="3682512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5538" y="3682512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83216" y="3638550"/>
            <a:ext cx="13420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55586" y="3682512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29000" y="-1162047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8" y="32222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7" name="Rectangle 6"/>
          <p:cNvSpPr/>
          <p:nvPr/>
        </p:nvSpPr>
        <p:spPr>
          <a:xfrm>
            <a:off x="3542923" y="-907099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2316858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302 -0.04121 C -0.51476 -0.04167 -0.51667 -0.04121 -0.51805 -0.04283 C -0.53125 -0.05788 -0.51719 -0.05 -0.52708 -0.05487 C -0.53594 -0.07292 -0.54288 -0.09075 -0.5566 -0.10278 C -0.55972 -0.10556 -0.56424 -0.10371 -0.56805 -0.1044 C -0.57066 -0.10487 -0.57326 -0.10556 -0.57587 -0.10602 C -0.58229 -0.10556 -0.58854 -0.10533 -0.59496 -0.1044 C -0.60312 -0.10325 -0.61128 -0.09746 -0.61944 -0.09584 C -0.62396 -0.09167 -0.62656 -0.09167 -0.62969 -0.08565 C -0.63212 -0.07547 -0.63819 -0.06829 -0.64114 -0.05834 C -0.64219 -0.05487 -0.64375 -0.04792 -0.64375 -0.04769 C -0.64305 -0.03102 -0.64375 -0.00371 -0.63472 0.0118 C -0.6316 0.01736 -0.62847 0.02291 -0.62448 0.02731 C -0.62222 0.02986 -0.61684 0.03402 -0.61684 0.03425 C -0.61042 0.04652 -0.59062 0.05509 -0.57969 0.05972 C -0.57101 0.06736 -0.5618 0.0706 -0.55278 0.07685 C -0.54809 0.08009 -0.54618 0.08495 -0.54114 0.08703 C -0.53767 0.09166 -0.53055 0.09884 -0.52587 0.10069 C -0.52396 0.10439 -0.52135 0.1074 -0.51944 0.11111 C -0.51528 0.11944 -0.51545 0.12939 -0.51042 0.13842 C -0.50469 0.16203 -0.50955 0.1824 -0.51944 0.20162 C -0.52292 0.21597 -0.52882 0.22638 -0.53733 0.23587 C -0.54184 0.24097 -0.54687 0.24861 -0.55278 0.25115 C -0.56371 0.25578 -0.57326 0.25694 -0.58472 0.2581 C -0.59792 0.25694 -0.60174 0.25763 -0.61163 0.25277 C -0.6158 0.24722 -0.62031 0.24305 -0.62448 0.2375 C -0.625 0.23587 -0.625 0.23379 -0.62587 0.2324 C -0.62812 0.2287 -0.63194 0.22662 -0.63351 0.22222 C -0.63646 0.21435 -0.63906 0.20625 -0.64375 0.2 C -0.64549 0.19259 -0.64722 0.18865 -0.65278 0.18611 C -0.65625 0.17916 -0.65833 0.17268 -0.66163 0.16574 C -0.66215 0.16342 -0.66302 0.15879 -0.66302 0.15902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9" y="361950"/>
            <a:ext cx="212590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19569"/>
            <a:ext cx="247856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3200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0355" y="3763070"/>
            <a:ext cx="5506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latin typeface=".VnAvant" pitchFamily="34" charset="0"/>
                <a:cs typeface="Times New Roman" pitchFamily="18" charset="0"/>
              </a:rPr>
              <a:t>XÕ </a:t>
            </a:r>
            <a:r>
              <a:rPr lang="en-US" sz="9600" b="1" dirty="0" err="1" smtClean="0">
                <a:latin typeface=".VnAvant" pitchFamily="34" charset="0"/>
                <a:cs typeface="Times New Roman" pitchFamily="18" charset="0"/>
              </a:rPr>
              <a:t>chiÒu</a:t>
            </a:r>
            <a:endParaRPr lang="en-US" sz="9600" b="1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" y="4"/>
            <a:ext cx="9161585" cy="37630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1855" y="376307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6" y="376307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9872" y="376307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2649" y="3771825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3479" y="3780617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3665" y="3763070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42778" y="3780617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8" grpId="0"/>
      <p:bldP spid="4" grpId="0"/>
      <p:bldP spid="6" grpId="0"/>
      <p:bldP spid="14" grpId="0"/>
      <p:bldP spid="19" grpId="0"/>
      <p:bldP spid="2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518</Words>
  <Application>Microsoft Office PowerPoint</Application>
  <PresentationFormat>On-screen Show (16:9)</PresentationFormat>
  <Paragraphs>146</Paragraphs>
  <Slides>23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Theme</vt:lpstr>
      <vt:lpstr>Concourse</vt:lpstr>
      <vt:lpstr>1_Concourse</vt:lpstr>
      <vt:lpstr>1_Office Theme</vt:lpstr>
      <vt:lpstr>Camtasia_Template</vt:lpstr>
      <vt:lpstr>4_Office Theme</vt:lpstr>
      <vt:lpstr>PowerPoint Presentation</vt:lpstr>
      <vt:lpstr>PowerPoint Presentation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113</cp:revision>
  <dcterms:created xsi:type="dcterms:W3CDTF">2018-01-11T16:02:56Z</dcterms:created>
  <dcterms:modified xsi:type="dcterms:W3CDTF">2021-09-04T07:25:11Z</dcterms:modified>
</cp:coreProperties>
</file>