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7" r:id="rId5"/>
    <p:sldId id="282" r:id="rId6"/>
    <p:sldId id="258" r:id="rId7"/>
    <p:sldId id="259" r:id="rId8"/>
    <p:sldId id="261" r:id="rId9"/>
    <p:sldId id="275" r:id="rId10"/>
    <p:sldId id="263" r:id="rId11"/>
    <p:sldId id="264" r:id="rId12"/>
    <p:sldId id="265" r:id="rId13"/>
    <p:sldId id="273" r:id="rId14"/>
    <p:sldId id="267" r:id="rId15"/>
    <p:sldId id="272" r:id="rId16"/>
    <p:sldId id="276" r:id="rId17"/>
    <p:sldId id="277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AC0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60" autoAdjust="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2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3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94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C5CE3D-543F-40E8-9E8E-24DA6883C777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A50E86-B99B-4A01-9FB9-BFAF834C6A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80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777AE-830A-476E-A45D-89EC3B2823D5}" type="datetimeFigureOut">
              <a:rPr lang="en-US" smtClean="0">
                <a:solidFill>
                  <a:prstClr val="black"/>
                </a:solidFill>
              </a:rPr>
              <a:pPr/>
              <a:t>9/4/2021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6FB0F-05AC-4A0E-90C0-31F6EC15FD9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15050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525FE5-9C31-474A-9CB9-4227A9C2C58A}" type="datetimeFigureOut">
              <a:rPr lang="en-US" smtClean="0">
                <a:solidFill>
                  <a:prstClr val="white"/>
                </a:solidFill>
              </a:rPr>
              <a:pPr/>
              <a:t>9/4/2021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2F3749-7620-487C-A696-8A2929FDDB1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77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1F7CC0-3422-43B3-A8E9-541C7525244D}" type="datetimeFigureOut">
              <a:rPr lang="en-US" smtClean="0">
                <a:solidFill>
                  <a:prstClr val="white"/>
                </a:solidFill>
              </a:rPr>
              <a:pPr/>
              <a:t>9/4/2021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1F9129-6EC2-444E-BBD8-494F6B36F60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48634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AB8CE9-6F59-4CCA-8FD3-36209A633E0E}" type="datetimeFigureOut">
              <a:rPr lang="en-US" smtClean="0">
                <a:solidFill>
                  <a:prstClr val="black"/>
                </a:solidFill>
              </a:rPr>
              <a:pPr/>
              <a:t>9/4/2021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B57859-6055-425F-906F-2A3B336D661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16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70A02C-C07A-42B2-B79F-02C6B7AFDC4A}" type="datetimeFigureOut">
              <a:rPr lang="en-US" smtClean="0">
                <a:solidFill>
                  <a:prstClr val="white"/>
                </a:solidFill>
              </a:rPr>
              <a:pPr/>
              <a:t>9/4/2021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B7E101-9F12-47EA-A007-E0178A45D3A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94569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D74A5D-F056-4B73-86EC-C18927AF0C01}" type="datetimeFigureOut">
              <a:rPr lang="en-US" smtClean="0">
                <a:solidFill>
                  <a:prstClr val="black"/>
                </a:solidFill>
              </a:rPr>
              <a:pPr/>
              <a:t>9/4/2021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A77E01-4579-4246-8016-CCE24712360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36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D9A5CE2-E722-4452-A487-0F32ED7B21FE}" type="datetimeFigureOut">
              <a:rPr lang="en-US" smtClean="0">
                <a:solidFill>
                  <a:prstClr val="black"/>
                </a:solidFill>
              </a:rPr>
              <a:pPr/>
              <a:t>9/4/2021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2A8F9D-CA56-4D01-874F-95CB72516D0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853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80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E3B127-2401-41FC-AA7B-9F021FB63527}" type="datetimeFigureOut">
              <a:rPr lang="en-US" smtClean="0">
                <a:solidFill>
                  <a:prstClr val="white"/>
                </a:solidFill>
              </a:rPr>
              <a:pPr/>
              <a:t>9/4/2021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F32E34-D4B7-4658-A751-D1194EEFC8A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16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3384CB-E6BE-4F1A-9B67-1E0FD3369A06}" type="datetimeFigureOut">
              <a:rPr lang="en-US" smtClean="0">
                <a:solidFill>
                  <a:prstClr val="black"/>
                </a:solidFill>
              </a:rPr>
              <a:pPr/>
              <a:t>9/4/2021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9F2FDD-D6D4-497E-891F-76045519AC3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70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C16138-D9A2-40F5-9156-7DD2272E1787}" type="datetimeFigureOut">
              <a:rPr lang="en-US" smtClean="0">
                <a:solidFill>
                  <a:prstClr val="black"/>
                </a:solidFill>
              </a:rPr>
              <a:pPr/>
              <a:t>9/4/2021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A929D-4256-42D6-B2F8-05246470797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05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C5CE3D-543F-40E8-9E8E-24DA6883C777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A50E86-B99B-4A01-9FB9-BFAF834C6A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3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777AE-830A-476E-A45D-89EC3B2823D5}" type="datetimeFigureOut">
              <a:rPr lang="en-US" smtClean="0">
                <a:solidFill>
                  <a:prstClr val="black"/>
                </a:solidFill>
              </a:rPr>
              <a:pPr/>
              <a:t>9/4/2021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6FB0F-05AC-4A0E-90C0-31F6EC15FD9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744110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525FE5-9C31-474A-9CB9-4227A9C2C58A}" type="datetimeFigureOut">
              <a:rPr lang="en-US" smtClean="0">
                <a:solidFill>
                  <a:prstClr val="white"/>
                </a:solidFill>
              </a:rPr>
              <a:pPr/>
              <a:t>9/4/2021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2F3749-7620-487C-A696-8A2929FDDB1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04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1F7CC0-3422-43B3-A8E9-541C7525244D}" type="datetimeFigureOut">
              <a:rPr lang="en-US" smtClean="0">
                <a:solidFill>
                  <a:prstClr val="white"/>
                </a:solidFill>
              </a:rPr>
              <a:pPr/>
              <a:t>9/4/2021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1F9129-6EC2-444E-BBD8-494F6B36F60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8368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AB8CE9-6F59-4CCA-8FD3-36209A633E0E}" type="datetimeFigureOut">
              <a:rPr lang="en-US" smtClean="0">
                <a:solidFill>
                  <a:prstClr val="black"/>
                </a:solidFill>
              </a:rPr>
              <a:pPr/>
              <a:t>9/4/2021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B57859-6055-425F-906F-2A3B336D661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674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70A02C-C07A-42B2-B79F-02C6B7AFDC4A}" type="datetimeFigureOut">
              <a:rPr lang="en-US" smtClean="0">
                <a:solidFill>
                  <a:prstClr val="white"/>
                </a:solidFill>
              </a:rPr>
              <a:pPr/>
              <a:t>9/4/2021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B7E101-9F12-47EA-A007-E0178A45D3A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12809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D74A5D-F056-4B73-86EC-C18927AF0C01}" type="datetimeFigureOut">
              <a:rPr lang="en-US" smtClean="0">
                <a:solidFill>
                  <a:prstClr val="black"/>
                </a:solidFill>
              </a:rPr>
              <a:pPr/>
              <a:t>9/4/2021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A77E01-4579-4246-8016-CCE24712360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02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488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D9A5CE2-E722-4452-A487-0F32ED7B21FE}" type="datetimeFigureOut">
              <a:rPr lang="en-US" smtClean="0">
                <a:solidFill>
                  <a:prstClr val="black"/>
                </a:solidFill>
              </a:rPr>
              <a:pPr/>
              <a:t>9/4/2021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2A8F9D-CA56-4D01-874F-95CB72516D0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092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E3B127-2401-41FC-AA7B-9F021FB63527}" type="datetimeFigureOut">
              <a:rPr lang="en-US" smtClean="0">
                <a:solidFill>
                  <a:prstClr val="white"/>
                </a:solidFill>
              </a:rPr>
              <a:pPr/>
              <a:t>9/4/2021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F32E34-D4B7-4658-A751-D1194EEFC8A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042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3384CB-E6BE-4F1A-9B67-1E0FD3369A06}" type="datetimeFigureOut">
              <a:rPr lang="en-US" smtClean="0">
                <a:solidFill>
                  <a:prstClr val="black"/>
                </a:solidFill>
              </a:rPr>
              <a:pPr/>
              <a:t>9/4/2021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9F2FDD-D6D4-497E-891F-76045519AC3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5801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C16138-D9A2-40F5-9156-7DD2272E1787}" type="datetimeFigureOut">
              <a:rPr lang="en-US" smtClean="0">
                <a:solidFill>
                  <a:prstClr val="black"/>
                </a:solidFill>
              </a:rPr>
              <a:pPr/>
              <a:t>9/4/2021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A929D-4256-42D6-B2F8-05246470797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0679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2849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9232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7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43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28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14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0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8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9163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1907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5" indent="0">
              <a:buNone/>
              <a:defRPr sz="1400" b="1"/>
            </a:lvl3pPr>
            <a:lvl4pPr marL="1028573" indent="0">
              <a:buNone/>
              <a:defRPr sz="1200" b="1"/>
            </a:lvl4pPr>
            <a:lvl5pPr marL="1371430" indent="0">
              <a:buNone/>
              <a:defRPr sz="1200" b="1"/>
            </a:lvl5pPr>
            <a:lvl6pPr marL="1714289" indent="0">
              <a:buNone/>
              <a:defRPr sz="1200" b="1"/>
            </a:lvl6pPr>
            <a:lvl7pPr marL="2057144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5" indent="0">
              <a:buNone/>
              <a:defRPr sz="1400" b="1"/>
            </a:lvl3pPr>
            <a:lvl4pPr marL="1028573" indent="0">
              <a:buNone/>
              <a:defRPr sz="1200" b="1"/>
            </a:lvl4pPr>
            <a:lvl5pPr marL="1371430" indent="0">
              <a:buNone/>
              <a:defRPr sz="1200" b="1"/>
            </a:lvl5pPr>
            <a:lvl6pPr marL="1714289" indent="0">
              <a:buNone/>
              <a:defRPr sz="1200" b="1"/>
            </a:lvl6pPr>
            <a:lvl7pPr marL="2057144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3739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927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881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8392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100"/>
            </a:lvl1pPr>
            <a:lvl2pPr marL="342857" indent="0">
              <a:buNone/>
              <a:defRPr sz="900"/>
            </a:lvl2pPr>
            <a:lvl3pPr marL="685715" indent="0">
              <a:buNone/>
              <a:defRPr sz="800"/>
            </a:lvl3pPr>
            <a:lvl4pPr marL="1028573" indent="0">
              <a:buNone/>
              <a:defRPr sz="700"/>
            </a:lvl4pPr>
            <a:lvl5pPr marL="1371430" indent="0">
              <a:buNone/>
              <a:defRPr sz="700"/>
            </a:lvl5pPr>
            <a:lvl6pPr marL="1714289" indent="0">
              <a:buNone/>
              <a:defRPr sz="700"/>
            </a:lvl6pPr>
            <a:lvl7pPr marL="2057144" indent="0">
              <a:buNone/>
              <a:defRPr sz="700"/>
            </a:lvl7pPr>
            <a:lvl8pPr marL="2400000" indent="0">
              <a:buNone/>
              <a:defRPr sz="700"/>
            </a:lvl8pPr>
            <a:lvl9pPr marL="2742857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21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57" indent="0">
              <a:buNone/>
              <a:defRPr sz="2100"/>
            </a:lvl2pPr>
            <a:lvl3pPr marL="685715" indent="0">
              <a:buNone/>
              <a:defRPr sz="1800"/>
            </a:lvl3pPr>
            <a:lvl4pPr marL="1028573" indent="0">
              <a:buNone/>
              <a:defRPr sz="1500"/>
            </a:lvl4pPr>
            <a:lvl5pPr marL="1371430" indent="0">
              <a:buNone/>
              <a:defRPr sz="1500"/>
            </a:lvl5pPr>
            <a:lvl6pPr marL="1714289" indent="0">
              <a:buNone/>
              <a:defRPr sz="1500"/>
            </a:lvl6pPr>
            <a:lvl7pPr marL="2057144" indent="0">
              <a:buNone/>
              <a:defRPr sz="1500"/>
            </a:lvl7pPr>
            <a:lvl8pPr marL="2400000" indent="0">
              <a:buNone/>
              <a:defRPr sz="1500"/>
            </a:lvl8pPr>
            <a:lvl9pPr marL="2742857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5"/>
            <a:ext cx="5486400" cy="804863"/>
          </a:xfrm>
        </p:spPr>
        <p:txBody>
          <a:bodyPr/>
          <a:lstStyle>
            <a:lvl1pPr marL="0" indent="0">
              <a:buNone/>
              <a:defRPr sz="1100"/>
            </a:lvl1pPr>
            <a:lvl2pPr marL="342857" indent="0">
              <a:buNone/>
              <a:defRPr sz="900"/>
            </a:lvl2pPr>
            <a:lvl3pPr marL="685715" indent="0">
              <a:buNone/>
              <a:defRPr sz="800"/>
            </a:lvl3pPr>
            <a:lvl4pPr marL="1028573" indent="0">
              <a:buNone/>
              <a:defRPr sz="700"/>
            </a:lvl4pPr>
            <a:lvl5pPr marL="1371430" indent="0">
              <a:buNone/>
              <a:defRPr sz="700"/>
            </a:lvl5pPr>
            <a:lvl6pPr marL="1714289" indent="0">
              <a:buNone/>
              <a:defRPr sz="700"/>
            </a:lvl6pPr>
            <a:lvl7pPr marL="2057144" indent="0">
              <a:buNone/>
              <a:defRPr sz="700"/>
            </a:lvl7pPr>
            <a:lvl8pPr marL="2400000" indent="0">
              <a:buNone/>
              <a:defRPr sz="700"/>
            </a:lvl8pPr>
            <a:lvl9pPr marL="2742857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447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6260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042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1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59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98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5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4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719A6-427B-440D-BEBC-F5E435B6FCFF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8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B8C211D-B2D0-45B7-B058-A20D34AB4153}" type="datetimeFigureOut">
              <a:rPr lang="en-US" smtClean="0">
                <a:solidFill>
                  <a:prstClr val="black"/>
                </a:solidFill>
                <a:latin typeface="Calibri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9/4/2021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92120C8-6A07-4692-9153-C4B44C52BE39}" type="slidenum">
              <a:rPr lang="en-US" smtClean="0">
                <a:solidFill>
                  <a:prstClr val="black"/>
                </a:solidFill>
                <a:latin typeface="Calibri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85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B8C211D-B2D0-45B7-B058-A20D34AB4153}" type="datetimeFigureOut">
              <a:rPr lang="en-US" smtClean="0">
                <a:solidFill>
                  <a:prstClr val="black"/>
                </a:solidFill>
                <a:latin typeface="Calibri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9/4/2021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92120C8-6A07-4692-9153-C4B44C52BE39}" type="slidenum">
              <a:rPr lang="en-US" smtClean="0">
                <a:solidFill>
                  <a:prstClr val="black"/>
                </a:solidFill>
                <a:latin typeface="Calibri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01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68573" tIns="34289" rIns="68573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68573" tIns="34289" rIns="68573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68573" tIns="34289" rIns="68573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15"/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15"/>
              <a:t>9/4/2021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68573" tIns="34289" rIns="68573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1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68573" tIns="34289" rIns="68573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15"/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1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83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85715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44" indent="-257144" algn="l" defTabSz="68571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43" indent="-214288" algn="l" defTabSz="68571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44" indent="-171430" algn="l" defTabSz="68571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00" indent="-171430" algn="l" defTabSz="685715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57" indent="-171430" algn="l" defTabSz="685715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15" indent="-171430" algn="l" defTabSz="68571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73" indent="-171430" algn="l" defTabSz="68571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30" indent="-171430" algn="l" defTabSz="68571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89" indent="-171430" algn="l" defTabSz="68571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7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5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3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89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44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57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169"/>
          <p:cNvSpPr txBox="1">
            <a:spLocks noChangeArrowheads="1"/>
          </p:cNvSpPr>
          <p:nvPr/>
        </p:nvSpPr>
        <p:spPr>
          <a:xfrm>
            <a:off x="515938" y="338138"/>
            <a:ext cx="8229600" cy="80962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4B7C20"/>
                </a:solidFill>
              </a:rPr>
              <a:t>2 Ways to Record PowerPoint</a:t>
            </a:r>
            <a:endParaRPr lang="en-US" sz="4400" dirty="0">
              <a:solidFill>
                <a:srgbClr val="4B7C20"/>
              </a:solidFill>
            </a:endParaRPr>
          </a:p>
        </p:txBody>
      </p:sp>
      <p:sp>
        <p:nvSpPr>
          <p:cNvPr id="2051" name="TextBox 3075"/>
          <p:cNvSpPr txBox="1">
            <a:spLocks noChangeArrowheads="1"/>
          </p:cNvSpPr>
          <p:nvPr/>
        </p:nvSpPr>
        <p:spPr bwMode="auto">
          <a:xfrm>
            <a:off x="368300" y="1465263"/>
            <a:ext cx="431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From within PowerPoint</a:t>
            </a: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247650" y="3730625"/>
            <a:ext cx="878998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defTabSz="457200"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2053" name="TextBox 3077"/>
          <p:cNvSpPr txBox="1">
            <a:spLocks noChangeArrowheads="1"/>
          </p:cNvSpPr>
          <p:nvPr/>
        </p:nvSpPr>
        <p:spPr bwMode="auto">
          <a:xfrm>
            <a:off x="368300" y="4030663"/>
            <a:ext cx="4667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From within Camtasia Studio</a:t>
            </a:r>
          </a:p>
        </p:txBody>
      </p:sp>
      <p:pic>
        <p:nvPicPr>
          <p:cNvPr id="205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2044700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4673600"/>
            <a:ext cx="4762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4949825"/>
            <a:ext cx="36385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r="684"/>
          <a:stretch>
            <a:fillRect/>
          </a:stretch>
        </p:blipFill>
        <p:spPr bwMode="auto">
          <a:xfrm>
            <a:off x="1114425" y="2006600"/>
            <a:ext cx="68961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E:\BGĐT\LQCC b d đ\trang_tri_goc_mam_non_4_2014_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" y="10536"/>
            <a:ext cx="9135270" cy="684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9464" y="40707"/>
            <a:ext cx="85263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 err="1">
                <a:ln w="11430"/>
                <a:gradFill>
                  <a:gsLst>
                    <a:gs pos="0">
                      <a:srgbClr val="DA1F28">
                        <a:tint val="70000"/>
                        <a:satMod val="245000"/>
                      </a:srgbClr>
                    </a:gs>
                    <a:gs pos="75000">
                      <a:srgbClr val="DA1F28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DA1F28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Lĩnh</a:t>
            </a:r>
            <a:r>
              <a:rPr lang="en-US" sz="5400" b="1" dirty="0">
                <a:ln w="11430"/>
                <a:gradFill>
                  <a:gsLst>
                    <a:gs pos="0">
                      <a:srgbClr val="DA1F28">
                        <a:tint val="70000"/>
                        <a:satMod val="245000"/>
                      </a:srgbClr>
                    </a:gs>
                    <a:gs pos="75000">
                      <a:srgbClr val="DA1F28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DA1F28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DA1F28">
                        <a:tint val="70000"/>
                        <a:satMod val="245000"/>
                      </a:srgbClr>
                    </a:gs>
                    <a:gs pos="75000">
                      <a:srgbClr val="DA1F28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DA1F28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vực</a:t>
            </a:r>
            <a:r>
              <a:rPr lang="en-US" sz="5400" b="1" dirty="0">
                <a:ln w="11430"/>
                <a:gradFill>
                  <a:gsLst>
                    <a:gs pos="0">
                      <a:srgbClr val="DA1F28">
                        <a:tint val="70000"/>
                        <a:satMod val="245000"/>
                      </a:srgbClr>
                    </a:gs>
                    <a:gs pos="75000">
                      <a:srgbClr val="DA1F28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DA1F28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DA1F28">
                        <a:tint val="70000"/>
                        <a:satMod val="245000"/>
                      </a:srgbClr>
                    </a:gs>
                    <a:gs pos="75000">
                      <a:srgbClr val="DA1F28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DA1F28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phát</a:t>
            </a:r>
            <a:r>
              <a:rPr lang="en-US" sz="5400" b="1" dirty="0">
                <a:ln w="11430"/>
                <a:gradFill>
                  <a:gsLst>
                    <a:gs pos="0">
                      <a:srgbClr val="DA1F28">
                        <a:tint val="70000"/>
                        <a:satMod val="245000"/>
                      </a:srgbClr>
                    </a:gs>
                    <a:gs pos="75000">
                      <a:srgbClr val="DA1F28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DA1F28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DA1F28">
                        <a:tint val="70000"/>
                        <a:satMod val="245000"/>
                      </a:srgbClr>
                    </a:gs>
                    <a:gs pos="75000">
                      <a:srgbClr val="DA1F28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DA1F28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triển</a:t>
            </a:r>
            <a:r>
              <a:rPr lang="en-US" sz="5400" b="1" dirty="0">
                <a:ln w="11430"/>
                <a:gradFill>
                  <a:gsLst>
                    <a:gs pos="0">
                      <a:srgbClr val="DA1F28">
                        <a:tint val="70000"/>
                        <a:satMod val="245000"/>
                      </a:srgbClr>
                    </a:gs>
                    <a:gs pos="75000">
                      <a:srgbClr val="DA1F28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DA1F28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DA1F28">
                        <a:tint val="70000"/>
                        <a:satMod val="245000"/>
                      </a:srgbClr>
                    </a:gs>
                    <a:gs pos="75000">
                      <a:srgbClr val="DA1F28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DA1F28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ngôn</a:t>
            </a:r>
            <a:r>
              <a:rPr lang="en-US" sz="5400" b="1" dirty="0">
                <a:ln w="11430"/>
                <a:gradFill>
                  <a:gsLst>
                    <a:gs pos="0">
                      <a:srgbClr val="DA1F28">
                        <a:tint val="70000"/>
                        <a:satMod val="245000"/>
                      </a:srgbClr>
                    </a:gs>
                    <a:gs pos="75000">
                      <a:srgbClr val="DA1F28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DA1F28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DA1F28">
                        <a:tint val="70000"/>
                        <a:satMod val="245000"/>
                      </a:srgbClr>
                    </a:gs>
                    <a:gs pos="75000">
                      <a:srgbClr val="DA1F28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DA1F28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ngữ</a:t>
            </a:r>
            <a:endParaRPr lang="en-US" sz="5400" b="1" dirty="0">
              <a:ln w="11430"/>
              <a:gradFill>
                <a:gsLst>
                  <a:gs pos="0">
                    <a:srgbClr val="DA1F28">
                      <a:tint val="70000"/>
                      <a:satMod val="245000"/>
                    </a:srgbClr>
                  </a:gs>
                  <a:gs pos="75000">
                    <a:srgbClr val="DA1F28">
                      <a:tint val="90000"/>
                      <a:shade val="60000"/>
                      <a:satMod val="240000"/>
                    </a:srgbClr>
                  </a:gs>
                  <a:gs pos="100000">
                    <a:srgbClr val="DA1F28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8275" y="1203653"/>
            <a:ext cx="468096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p, q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MGL ( 5 – 6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30 – 35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Ly</a:t>
            </a:r>
          </a:p>
        </p:txBody>
      </p:sp>
    </p:spTree>
    <p:extLst>
      <p:ext uri="{BB962C8B-B14F-4D97-AF65-F5344CB8AC3E}">
        <p14:creationId xmlns:p14="http://schemas.microsoft.com/office/powerpoint/2010/main" val="356277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-228600"/>
            <a:ext cx="3575018" cy="6447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1300" b="1" dirty="0">
                <a:solidFill>
                  <a:srgbClr val="00B050"/>
                </a:solidFill>
                <a:latin typeface=".VnAvant" pitchFamily="34" charset="0"/>
                <a:cs typeface="Times New Roman" pitchFamily="18" charset="0"/>
              </a:rPr>
              <a:t>o</a:t>
            </a:r>
          </a:p>
        </p:txBody>
      </p:sp>
      <p:sp>
        <p:nvSpPr>
          <p:cNvPr id="5" name="Oval 4"/>
          <p:cNvSpPr/>
          <p:nvPr/>
        </p:nvSpPr>
        <p:spPr>
          <a:xfrm>
            <a:off x="-457200" y="5715000"/>
            <a:ext cx="3048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25290" y="720437"/>
            <a:ext cx="1457450" cy="6447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13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l</a:t>
            </a:r>
          </a:p>
        </p:txBody>
      </p:sp>
      <p:sp>
        <p:nvSpPr>
          <p:cNvPr id="8" name="Oval 7"/>
          <p:cNvSpPr/>
          <p:nvPr/>
        </p:nvSpPr>
        <p:spPr>
          <a:xfrm>
            <a:off x="9982200" y="1627909"/>
            <a:ext cx="3048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0446328" y="1804045"/>
            <a:ext cx="3048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67896" y="42952"/>
            <a:ext cx="31999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CÊu</a:t>
            </a:r>
            <a:r>
              <a:rPr lang="en-US" sz="60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 t¹o</a:t>
            </a:r>
            <a:endParaRPr lang="en-US" sz="6000" b="1" dirty="0">
              <a:solidFill>
                <a:prstClr val="black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65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5 -0.48288 C 0.46961 -0.48288 0.425 -0.42067 0.425 -0.34389 C 0.425 -0.26734 0.46961 -0.20513 0.525 -0.20513 C 0.57986 -0.20513 0.625 -0.26734 0.625 -0.34389 C 0.625 -0.42067 0.57986 -0.48288 0.525 -0.48288 Z " pathEditMode="relative" rAng="0" ptsTypes="fffff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 0.05712 L -0.5 0.5788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8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7000" y="609600"/>
            <a:ext cx="3429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700" b="1" dirty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Q</a:t>
            </a:r>
          </a:p>
        </p:txBody>
      </p:sp>
      <p:sp>
        <p:nvSpPr>
          <p:cNvPr id="6" name="Rectangle 5"/>
          <p:cNvSpPr/>
          <p:nvPr/>
        </p:nvSpPr>
        <p:spPr>
          <a:xfrm>
            <a:off x="5892117" y="24755"/>
            <a:ext cx="3097323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400" b="1" dirty="0" smtClean="0">
                <a:solidFill>
                  <a:srgbClr val="AC041C"/>
                </a:solidFill>
                <a:latin typeface=".VnAvant" pitchFamily="34" charset="0"/>
                <a:cs typeface="Times New Roman" pitchFamily="18" charset="0"/>
              </a:rPr>
              <a:t>q</a:t>
            </a:r>
            <a:endParaRPr lang="en-US" sz="34400" b="1" dirty="0">
              <a:solidFill>
                <a:srgbClr val="AC041C"/>
              </a:solidFill>
              <a:latin typeface=".VnAvant" pitchFamily="34" charset="0"/>
              <a:cs typeface="Times New Roman" pitchFamily="18" charset="0"/>
            </a:endParaRPr>
          </a:p>
        </p:txBody>
      </p:sp>
      <p:pic>
        <p:nvPicPr>
          <p:cNvPr id="4098" name="Picture 2" descr="E:\BGĐT\LQCC p, q\Tệp nguồn\q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2819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94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6828" y="42952"/>
            <a:ext cx="30620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So </a:t>
            </a:r>
            <a:r>
              <a:rPr lang="en-US" sz="60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s¸nh</a:t>
            </a:r>
            <a:endParaRPr lang="en-US" sz="6000" b="1" dirty="0">
              <a:solidFill>
                <a:prstClr val="black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1219200"/>
            <a:ext cx="3097323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400" b="1" dirty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38800" y="1050068"/>
            <a:ext cx="3097323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400" b="1" dirty="0">
                <a:solidFill>
                  <a:srgbClr val="00B050"/>
                </a:solidFill>
                <a:latin typeface=".VnAvant" pitchFamily="34" charset="0"/>
                <a:cs typeface="Times New Roman" pitchFamily="18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71230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BGĐT\LQCC b d đ\66558PIC7m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57016" y="0"/>
            <a:ext cx="64299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TC1 : “ </a:t>
            </a:r>
            <a:r>
              <a:rPr lang="en-US" sz="44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Thi</a:t>
            </a:r>
            <a:r>
              <a:rPr lang="en-US" sz="44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xem</a:t>
            </a:r>
            <a:r>
              <a:rPr lang="en-US" sz="44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ai</a:t>
            </a:r>
            <a:r>
              <a:rPr lang="en-US" sz="44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giái</a:t>
            </a:r>
            <a:r>
              <a:rPr lang="en-US" sz="44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 ”</a:t>
            </a:r>
            <a:endParaRPr lang="en-US" sz="4400" b="1" dirty="0">
              <a:solidFill>
                <a:prstClr val="black"/>
              </a:solidFill>
              <a:latin typeface=".VnAvant" pitchFamily="34" charset="0"/>
              <a:cs typeface="Times New Roman" pitchFamily="18" charset="0"/>
            </a:endParaRPr>
          </a:p>
        </p:txBody>
      </p:sp>
      <p:pic>
        <p:nvPicPr>
          <p:cNvPr id="2" name="EmYeuCayXanhBeat-VA-477684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1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1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3375" y="4287226"/>
            <a:ext cx="86020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CÊm</a:t>
            </a:r>
            <a:r>
              <a:rPr lang="en-US" sz="80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 « t« </a:t>
            </a:r>
            <a:r>
              <a:rPr lang="en-US" sz="80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rÏ</a:t>
            </a:r>
            <a:r>
              <a:rPr lang="en-US" sz="8000" b="1" dirty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ph¶i</a:t>
            </a:r>
            <a:endParaRPr lang="en-US" sz="8000" b="1" dirty="0">
              <a:solidFill>
                <a:prstClr val="black"/>
              </a:solidFill>
              <a:latin typeface=".VnAvant" pitchFamily="34" charset="0"/>
              <a:cs typeface="Times New Roman" pitchFamily="18" charset="0"/>
            </a:endParaRPr>
          </a:p>
        </p:txBody>
      </p:sp>
      <p:pic>
        <p:nvPicPr>
          <p:cNvPr id="5124" name="Picture 4" descr="E:\BGĐT\LQCC p, q\Tệp nguồn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618"/>
            <a:ext cx="5943600" cy="424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757" y="5528990"/>
            <a:ext cx="89498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CÊm</a:t>
            </a:r>
            <a:r>
              <a:rPr lang="en-US" sz="80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 « t« </a:t>
            </a:r>
            <a:r>
              <a:rPr lang="en-US" sz="80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rÏ</a:t>
            </a:r>
            <a:r>
              <a:rPr lang="en-US" sz="8000" b="1" dirty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80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…</a:t>
            </a:r>
            <a:r>
              <a:rPr lang="en-US" sz="80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h¶i</a:t>
            </a:r>
            <a:endParaRPr lang="en-US" sz="8000" b="1" dirty="0">
              <a:solidFill>
                <a:prstClr val="black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24600" y="5410200"/>
            <a:ext cx="8627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b="1" dirty="0" smtClean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p</a:t>
            </a:r>
            <a:endParaRPr lang="en-US" sz="8000" b="1" dirty="0">
              <a:solidFill>
                <a:srgbClr val="0000CC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21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BGĐT\LQCC p, q\Tệp nguồn\vVww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9914"/>
            <a:ext cx="4343399" cy="369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9800" y="4114800"/>
            <a:ext cx="4724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Stop</a:t>
            </a:r>
            <a:endParaRPr lang="en-US" sz="9600" b="1" dirty="0">
              <a:solidFill>
                <a:prstClr val="black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0137" y="5288340"/>
            <a:ext cx="4724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Sto</a:t>
            </a:r>
            <a:r>
              <a:rPr lang="en-US" sz="96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…</a:t>
            </a:r>
            <a:endParaRPr lang="en-US" sz="9600" b="1" dirty="0">
              <a:solidFill>
                <a:prstClr val="black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29200" y="5181600"/>
            <a:ext cx="9973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 dirty="0" smtClean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p</a:t>
            </a:r>
            <a:endParaRPr lang="en-US" sz="9600" b="1" dirty="0">
              <a:solidFill>
                <a:srgbClr val="0000CC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58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BGĐT\LQCC p, q\Tệp nguồn\1130031204_4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105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8707" y="4343400"/>
            <a:ext cx="66287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Chç</a:t>
            </a:r>
            <a:r>
              <a:rPr lang="en-US" sz="80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 quay </a:t>
            </a:r>
            <a:r>
              <a:rPr lang="en-US" sz="80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xe</a:t>
            </a:r>
            <a:endParaRPr lang="en-US" sz="8000" b="1" dirty="0">
              <a:solidFill>
                <a:prstClr val="black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4783" y="5506522"/>
            <a:ext cx="69765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Chç</a:t>
            </a:r>
            <a:r>
              <a:rPr lang="en-US" sz="80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 …</a:t>
            </a:r>
            <a:r>
              <a:rPr lang="en-US" sz="80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uay</a:t>
            </a:r>
            <a:r>
              <a:rPr lang="en-US" sz="80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xe</a:t>
            </a:r>
            <a:endParaRPr lang="en-US" sz="8000" b="1" dirty="0">
              <a:solidFill>
                <a:prstClr val="black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94963" y="5490013"/>
            <a:ext cx="8627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b="1" dirty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38594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BGĐT\LQCC p, q\Tệp nguồn\tải xuố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378"/>
            <a:ext cx="5181600" cy="395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69659" y="4038600"/>
            <a:ext cx="64668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CÊm</a:t>
            </a:r>
            <a:r>
              <a:rPr lang="en-US" sz="80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x</a:t>
            </a:r>
            <a:r>
              <a:rPr lang="en-US" sz="80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e</a:t>
            </a:r>
            <a:r>
              <a:rPr lang="en-US" sz="80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 ®¹p</a:t>
            </a:r>
            <a:endParaRPr lang="en-US" sz="8000" b="1" dirty="0">
              <a:solidFill>
                <a:prstClr val="black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5732" y="5561524"/>
            <a:ext cx="68146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CÊm</a:t>
            </a:r>
            <a:r>
              <a:rPr lang="en-US" sz="80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x</a:t>
            </a:r>
            <a:r>
              <a:rPr lang="en-US" sz="80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e</a:t>
            </a:r>
            <a:r>
              <a:rPr lang="en-US" sz="80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 ®¹…</a:t>
            </a:r>
            <a:endParaRPr lang="en-US" sz="8000" b="1" dirty="0">
              <a:solidFill>
                <a:prstClr val="black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1800" y="5534561"/>
            <a:ext cx="8627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b="1" dirty="0" smtClean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p</a:t>
            </a:r>
            <a:endParaRPr lang="en-US" sz="8000" b="1" dirty="0">
              <a:solidFill>
                <a:srgbClr val="0000CC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46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78" y="48064"/>
            <a:ext cx="91440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198"/>
            <a:r>
              <a:rPr lang="en-US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I)</a:t>
            </a:r>
            <a:r>
              <a:rPr lang="en-US" sz="20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Mục</a:t>
            </a:r>
            <a:r>
              <a:rPr lang="en-US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đích</a:t>
            </a:r>
            <a:r>
              <a:rPr lang="en-US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– </a:t>
            </a:r>
            <a:r>
              <a:rPr lang="en-US" sz="20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yêu</a:t>
            </a:r>
            <a:r>
              <a:rPr lang="en-US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cầu</a:t>
            </a:r>
            <a:r>
              <a:rPr lang="en-US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en-US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 defTabSz="914198"/>
            <a:r>
              <a:rPr lang="en-US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1)</a:t>
            </a:r>
            <a:r>
              <a:rPr lang="en-US" sz="20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Kiến</a:t>
            </a:r>
            <a:r>
              <a:rPr lang="en-US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thức</a:t>
            </a:r>
            <a:r>
              <a:rPr lang="en-US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en-US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 defTabSz="914198"/>
            <a:r>
              <a:rPr lang="en-US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Trẻ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nhận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biết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chữ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cái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p, q</a:t>
            </a:r>
            <a:endParaRPr lang="en-US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 defTabSz="914198"/>
            <a:r>
              <a:rPr lang="en-US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Trẻ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biết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cách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phát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âm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chữ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p, q.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Biết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đặc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điểm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cấu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tạo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chữ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en-US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 defTabSz="914198"/>
            <a:r>
              <a:rPr lang="en-US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Biết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kiểu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chữ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p, q 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in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hoa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in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thường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viết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thường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 defTabSz="914198"/>
            <a:r>
              <a:rPr lang="en-US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2) </a:t>
            </a:r>
            <a:r>
              <a:rPr lang="en-US" sz="20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Kỹ</a:t>
            </a:r>
            <a:r>
              <a:rPr lang="en-US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năng</a:t>
            </a:r>
            <a:r>
              <a:rPr lang="en-US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en-US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 defTabSz="914198"/>
            <a:r>
              <a:rPr lang="en-US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Trẻ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phát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âm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rõ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ràng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mạch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lạc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 defTabSz="914198"/>
            <a:r>
              <a:rPr lang="en-US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Phát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triển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khả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năng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quan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sát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tư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duy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suy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luận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so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sánh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điểm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giống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khác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nhau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chữ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p, q</a:t>
            </a:r>
            <a:endParaRPr lang="en-US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 defTabSz="914198"/>
            <a:r>
              <a:rPr lang="en-US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Rèn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luyện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sự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phối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hợp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hợp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tác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trao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đổi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nhóm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 defTabSz="914198"/>
            <a:r>
              <a:rPr lang="en-US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3) </a:t>
            </a:r>
            <a:r>
              <a:rPr lang="en-US" sz="20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Thái</a:t>
            </a:r>
            <a:r>
              <a:rPr lang="en-US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độ</a:t>
            </a:r>
            <a:r>
              <a:rPr lang="en-US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en-US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 defTabSz="914198"/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Trẻ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hứng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thú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tham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gia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hoạt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algn="just" defTabSz="914198"/>
            <a:r>
              <a:rPr lang="en-US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II) </a:t>
            </a:r>
            <a:r>
              <a:rPr lang="en-US" sz="20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Chuẩn</a:t>
            </a:r>
            <a:r>
              <a:rPr lang="en-US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bị</a:t>
            </a:r>
            <a:r>
              <a:rPr lang="en-US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en-US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 defTabSz="914198"/>
            <a:r>
              <a:rPr lang="en-US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*</a:t>
            </a:r>
            <a:r>
              <a:rPr lang="en-US" sz="20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Địa</a:t>
            </a:r>
            <a:r>
              <a:rPr lang="en-US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điểm</a:t>
            </a:r>
            <a:r>
              <a:rPr lang="en-US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lớp</a:t>
            </a:r>
            <a:endParaRPr lang="en-US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 defTabSz="914198"/>
            <a:r>
              <a:rPr lang="en-US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*</a:t>
            </a:r>
            <a:r>
              <a:rPr lang="en-US" sz="20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Đồ</a:t>
            </a:r>
            <a:r>
              <a:rPr lang="en-US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dùng</a:t>
            </a:r>
            <a:r>
              <a:rPr lang="en-US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cô</a:t>
            </a:r>
            <a:r>
              <a:rPr lang="en-US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en-US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 defTabSz="914198"/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Laptop,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tivi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que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chỉ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 defTabSz="914198"/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Bài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giảng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điện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tử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endParaRPr lang="en-US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 defTabSz="914198"/>
            <a:r>
              <a:rPr lang="en-US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*</a:t>
            </a:r>
            <a:r>
              <a:rPr lang="en-US" sz="20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Đồ</a:t>
            </a:r>
            <a:r>
              <a:rPr lang="en-US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dùng</a:t>
            </a:r>
            <a:r>
              <a:rPr lang="en-US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trẻ</a:t>
            </a:r>
            <a:r>
              <a:rPr lang="en-US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en-US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 defTabSz="914198"/>
            <a:r>
              <a:rPr lang="en-US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thẻ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chữ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cái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h, k, p, q</a:t>
            </a:r>
            <a:endParaRPr lang="en-US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 defTabSz="914198"/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Bảng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cài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đáp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án</a:t>
            </a:r>
            <a:endParaRPr lang="en-US" sz="20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algn="just" defTabSz="914198"/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- 2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bài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thơ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để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chơi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tìm</a:t>
            </a:r>
            <a:r>
              <a:rPr lang="en-US" sz="200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p, q</a:t>
            </a:r>
            <a:endParaRPr lang="en-US" sz="20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algn="just" defTabSz="914198"/>
            <a:endParaRPr lang="en-US" sz="20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algn="just" defTabSz="914198"/>
            <a:endParaRPr lang="en-US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indent="-342900" algn="just" defTabSz="914198">
              <a:buFontTx/>
              <a:buChar char="-"/>
            </a:pPr>
            <a:endParaRPr lang="en-US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484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8425" y="1657350"/>
            <a:ext cx="2035175" cy="1333500"/>
          </a:xfrm>
          <a:prstGeom prst="rect">
            <a:avLst/>
          </a:prstGeom>
          <a:solidFill>
            <a:srgbClr val="9FAE53"/>
          </a:solidFill>
          <a:ln w="9525">
            <a:solidFill>
              <a:srgbClr val="C0CB7C"/>
            </a:solidFill>
            <a:miter lim="800000"/>
            <a:headEnd type="oval" w="med" len="med"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Shape 5121"/>
          <p:cNvSpPr>
            <a:spLocks noGrp="1" noChangeArrowheads="1"/>
          </p:cNvSpPr>
          <p:nvPr>
            <p:ph type="title"/>
          </p:nvPr>
        </p:nvSpPr>
        <p:spPr>
          <a:xfrm>
            <a:off x="473075" y="347663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smtClean="0">
                <a:solidFill>
                  <a:srgbClr val="4B7C20"/>
                </a:solidFill>
                <a:cs typeface="Arial" charset="0"/>
              </a:rPr>
              <a:t>Setting Up for Recording</a:t>
            </a:r>
            <a:endParaRPr lang="en-US" smtClean="0">
              <a:solidFill>
                <a:srgbClr val="4B7C20"/>
              </a:solidFill>
              <a:cs typeface="Arial" charset="0"/>
            </a:endParaRPr>
          </a:p>
        </p:txBody>
      </p:sp>
      <p:graphicFrame>
        <p:nvGraphicFramePr>
          <p:cNvPr id="14" name="Group 41"/>
          <p:cNvGraphicFramePr>
            <a:graphicFrameLocks noGrp="1"/>
          </p:cNvGraphicFramePr>
          <p:nvPr/>
        </p:nvGraphicFramePr>
        <p:xfrm>
          <a:off x="2379663" y="1185863"/>
          <a:ext cx="6456670" cy="5116514"/>
        </p:xfrm>
        <a:graphic>
          <a:graphicData uri="http://schemas.openxmlformats.org/drawingml/2006/table">
            <a:tbl>
              <a:tblPr/>
              <a:tblGrid>
                <a:gridCol w="681037"/>
                <a:gridCol w="5567363"/>
                <a:gridCol w="20827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91435" marR="9143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Begins recording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your PowerPoint presentation.</a:t>
                      </a:r>
                    </a:p>
                  </a:txBody>
                  <a:tcPr marL="91435" marR="9143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91435" marR="91435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Records audio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for the PowerPoint slides.</a:t>
                      </a:r>
                    </a:p>
                  </a:txBody>
                  <a:tcPr marL="91435" marR="91435" anchor="ctr" horzOverflow="overflow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Records camera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with the PowerPoint presentation. </a:t>
                      </a:r>
                    </a:p>
                  </a:txBody>
                  <a:tcPr marL="91435" marR="91435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91435" marR="91435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Displays the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Camera preview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during recording.</a:t>
                      </a:r>
                    </a:p>
                  </a:txBody>
                  <a:tcPr marL="91435" marR="91435" anchor="ctr" horzOverflow="overflow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44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91435" marR="91435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Click the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Recording options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icon to adjust specific settings for recording, including:  </a:t>
                      </a: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Records the mouse cursor </a:t>
                      </a: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Video and audio format</a:t>
                      </a: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Audio source</a:t>
                      </a: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Camera setup</a:t>
                      </a: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Hotkeys for Record/Pause and Stop</a:t>
                      </a:r>
                    </a:p>
                  </a:txBody>
                  <a:tcPr marL="91435" marR="91435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91435" marR="91435" anchor="ctr" horzOverflow="overflow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91435" marR="91435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Opens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Help topic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for more information.</a:t>
                      </a:r>
                    </a:p>
                  </a:txBody>
                  <a:tcPr marL="91435" marR="91435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101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762125"/>
            <a:ext cx="1704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" name="Rectangle 41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1192213"/>
            <a:ext cx="43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3" name="Rectangle 41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1652588"/>
            <a:ext cx="43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4" name="Rectangle 41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2166938"/>
            <a:ext cx="43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5" name="Rectangle 41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27325"/>
            <a:ext cx="43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6" name="Rectangle 412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5" y="3290888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7" name="Rectangle 413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5" y="5800725"/>
            <a:ext cx="43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04788" y="2071688"/>
            <a:ext cx="1927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The Camtasia Studio </a:t>
            </a:r>
            <a:r>
              <a:rPr lang="en-US" sz="1600" b="1">
                <a:solidFill>
                  <a:srgbClr val="000000"/>
                </a:solidFill>
              </a:rPr>
              <a:t>Recording Toolbar </a:t>
            </a:r>
            <a:r>
              <a:rPr lang="en-US" sz="1600">
                <a:solidFill>
                  <a:srgbClr val="000000"/>
                </a:solidFill>
              </a:rPr>
              <a:t>within PowerPoint.</a:t>
            </a:r>
          </a:p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pic>
        <p:nvPicPr>
          <p:cNvPr id="3109" name="Picture 37" descr="E:\BGĐT\LQCC b d đ\2660a1d1c78f51930bb296cec743b42f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231519" y="2424857"/>
            <a:ext cx="45143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1.Ổn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</a:t>
            </a:r>
          </a:p>
        </p:txBody>
      </p:sp>
      <p:pic>
        <p:nvPicPr>
          <p:cNvPr id="3" name="beat chia sẻ - Em đi qua ngã tư đường phố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495800" y="3386138"/>
            <a:ext cx="152400" cy="85725"/>
          </a:xfrm>
          <a:prstGeom prst="rect">
            <a:avLst/>
          </a:prstGeom>
        </p:spPr>
      </p:pic>
      <p:pic>
        <p:nvPicPr>
          <p:cNvPr id="4" name="beat chia sẻ - Em đi qua ngã tư đường phố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 flipV="1">
            <a:off x="3028950" y="4167188"/>
            <a:ext cx="2904066" cy="163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9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45854" y="5016734"/>
            <a:ext cx="911820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5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CÊm</a:t>
            </a:r>
            <a:r>
              <a:rPr lang="en-US" sz="115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115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rÏ</a:t>
            </a:r>
            <a:r>
              <a:rPr lang="en-US" sz="115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115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ph¶i</a:t>
            </a:r>
            <a:endParaRPr lang="en-US" sz="11500" b="1" dirty="0">
              <a:solidFill>
                <a:prstClr val="black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016734"/>
            <a:ext cx="11865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5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C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9137" y="5016734"/>
            <a:ext cx="115768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5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©</a:t>
            </a:r>
          </a:p>
        </p:txBody>
      </p:sp>
      <p:sp>
        <p:nvSpPr>
          <p:cNvPr id="8" name="Rectangle 7"/>
          <p:cNvSpPr/>
          <p:nvPr/>
        </p:nvSpPr>
        <p:spPr>
          <a:xfrm>
            <a:off x="4343400" y="5034644"/>
            <a:ext cx="112883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5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e</a:t>
            </a:r>
          </a:p>
        </p:txBody>
      </p:sp>
      <p:sp>
        <p:nvSpPr>
          <p:cNvPr id="9" name="Rectangle 8"/>
          <p:cNvSpPr/>
          <p:nvPr/>
        </p:nvSpPr>
        <p:spPr>
          <a:xfrm>
            <a:off x="2097259" y="5032723"/>
            <a:ext cx="1571264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5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m</a:t>
            </a:r>
          </a:p>
        </p:txBody>
      </p:sp>
      <p:pic>
        <p:nvPicPr>
          <p:cNvPr id="1026" name="Picture 2" descr="E:\BGĐT\LQCC p, q\Tệp nguồn\1000px-Mandatory_road_sign_no_right_tur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562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629400" y="5016734"/>
            <a:ext cx="1069524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5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28559" y="5036897"/>
            <a:ext cx="115768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5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504110" y="5036897"/>
            <a:ext cx="538930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5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38800" y="5016734"/>
            <a:ext cx="115768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500" b="1" dirty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66356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0" y="17585"/>
            <a:ext cx="3097323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400" b="1" dirty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90997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01476" y="838200"/>
            <a:ext cx="1457450" cy="6447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13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l</a:t>
            </a:r>
          </a:p>
        </p:txBody>
      </p:sp>
      <p:sp>
        <p:nvSpPr>
          <p:cNvPr id="8" name="Oval 7"/>
          <p:cNvSpPr/>
          <p:nvPr/>
        </p:nvSpPr>
        <p:spPr>
          <a:xfrm>
            <a:off x="9982200" y="1627909"/>
            <a:ext cx="3048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67896" y="42952"/>
            <a:ext cx="31999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 err="1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CÊu</a:t>
            </a:r>
            <a:r>
              <a:rPr lang="en-US" sz="6000" b="1" dirty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 t¹o</a:t>
            </a:r>
          </a:p>
        </p:txBody>
      </p:sp>
      <p:sp>
        <p:nvSpPr>
          <p:cNvPr id="9" name="Rectangle 8"/>
          <p:cNvSpPr/>
          <p:nvPr/>
        </p:nvSpPr>
        <p:spPr>
          <a:xfrm>
            <a:off x="3080344" y="-76200"/>
            <a:ext cx="3575018" cy="6447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1300" b="1" dirty="0">
                <a:solidFill>
                  <a:srgbClr val="00B050"/>
                </a:solidFill>
                <a:latin typeface=".VnAvant" pitchFamily="34" charset="0"/>
                <a:cs typeface="Times New Roman" pitchFamily="18" charset="0"/>
              </a:rPr>
              <a:t>o</a:t>
            </a:r>
          </a:p>
        </p:txBody>
      </p:sp>
      <p:sp>
        <p:nvSpPr>
          <p:cNvPr id="12" name="Oval 11"/>
          <p:cNvSpPr/>
          <p:nvPr/>
        </p:nvSpPr>
        <p:spPr>
          <a:xfrm>
            <a:off x="10134600" y="2209800"/>
            <a:ext cx="3048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88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 0.05712 L -0.7 0.6010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167 0.04995 C -0.65156 0.04995 -0.7 0.11193 -0.7 0.18871 C -0.7 0.26526 -0.65156 0.32747 -0.59167 0.32747 C -0.53212 0.32747 -0.48333 0.26526 -0.48333 0.18871 C -0.48333 0.11193 -0.53212 0.04995 -0.59167 0.04995 Z " pathEditMode="relative" rAng="0" ptsTypes="fffff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/>
      <p:bldP spid="9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6286" y="-4274"/>
            <a:ext cx="3097323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400" b="1" dirty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p</a:t>
            </a:r>
          </a:p>
        </p:txBody>
      </p:sp>
      <p:sp>
        <p:nvSpPr>
          <p:cNvPr id="5" name="Rectangle 4"/>
          <p:cNvSpPr/>
          <p:nvPr/>
        </p:nvSpPr>
        <p:spPr>
          <a:xfrm>
            <a:off x="3023338" y="735955"/>
            <a:ext cx="2654894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4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P</a:t>
            </a:r>
          </a:p>
        </p:txBody>
      </p:sp>
      <p:pic>
        <p:nvPicPr>
          <p:cNvPr id="2050" name="Picture 2" descr="E:\BGĐT\LQCC p, q\Tệp nguồn\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232" y="1752600"/>
            <a:ext cx="316096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93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10778" y="5016734"/>
            <a:ext cx="92480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CÊm</a:t>
            </a:r>
            <a:r>
              <a:rPr lang="en-US" sz="96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 quay ®</a:t>
            </a:r>
            <a:r>
              <a:rPr lang="en-US" sz="96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Çu</a:t>
            </a:r>
            <a:endParaRPr lang="en-US" sz="9600" b="1" dirty="0">
              <a:solidFill>
                <a:prstClr val="black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43543" y="5005657"/>
            <a:ext cx="11865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 dirty="0">
                <a:solidFill>
                  <a:srgbClr val="FF0066"/>
                </a:solidFill>
                <a:latin typeface=".VnAvant" pitchFamily="34" charset="0"/>
                <a:cs typeface="Times New Roman" pitchFamily="18" charset="0"/>
              </a:rPr>
              <a:t>C</a:t>
            </a:r>
          </a:p>
        </p:txBody>
      </p:sp>
      <p:sp>
        <p:nvSpPr>
          <p:cNvPr id="7" name="Rectangle 6"/>
          <p:cNvSpPr/>
          <p:nvPr/>
        </p:nvSpPr>
        <p:spPr>
          <a:xfrm>
            <a:off x="924044" y="5016734"/>
            <a:ext cx="9973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 dirty="0">
                <a:solidFill>
                  <a:srgbClr val="FF0066"/>
                </a:solidFill>
                <a:latin typeface=".VnAvant" pitchFamily="34" charset="0"/>
                <a:cs typeface="Times New Roman" pitchFamily="18" charset="0"/>
              </a:rPr>
              <a:t>©</a:t>
            </a:r>
          </a:p>
        </p:txBody>
      </p:sp>
      <p:sp>
        <p:nvSpPr>
          <p:cNvPr id="8" name="Rectangle 7"/>
          <p:cNvSpPr/>
          <p:nvPr/>
        </p:nvSpPr>
        <p:spPr>
          <a:xfrm>
            <a:off x="3993682" y="5016734"/>
            <a:ext cx="92365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 dirty="0">
                <a:solidFill>
                  <a:srgbClr val="FF0066"/>
                </a:solidFill>
                <a:latin typeface=".VnAvant" pitchFamily="34" charset="0"/>
                <a:cs typeface="Times New Roman" pitchFamily="18" charset="0"/>
              </a:rPr>
              <a:t>u</a:t>
            </a:r>
          </a:p>
        </p:txBody>
      </p:sp>
      <p:sp>
        <p:nvSpPr>
          <p:cNvPr id="9" name="Rectangle 8"/>
          <p:cNvSpPr/>
          <p:nvPr/>
        </p:nvSpPr>
        <p:spPr>
          <a:xfrm>
            <a:off x="6622539" y="5016734"/>
            <a:ext cx="9973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 dirty="0">
                <a:solidFill>
                  <a:srgbClr val="FF0066"/>
                </a:solidFill>
                <a:latin typeface=".VnAvant" pitchFamily="34" charset="0"/>
                <a:cs typeface="Times New Roman" pitchFamily="18" charset="0"/>
              </a:rPr>
              <a:t>®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00400" y="5016734"/>
            <a:ext cx="9973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 dirty="0">
                <a:solidFill>
                  <a:srgbClr val="00B050"/>
                </a:solidFill>
                <a:latin typeface=".VnAvant" pitchFamily="34" charset="0"/>
                <a:cs typeface="Times New Roman" pitchFamily="18" charset="0"/>
              </a:rPr>
              <a:t>q</a:t>
            </a:r>
          </a:p>
        </p:txBody>
      </p:sp>
      <p:pic>
        <p:nvPicPr>
          <p:cNvPr id="2" name="Picture 2" descr="E:\BGĐT\LQCC p, q\Tệp nguồn\cam quay dau x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44" y="0"/>
            <a:ext cx="5562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683567" y="5005657"/>
            <a:ext cx="134203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 dirty="0">
                <a:solidFill>
                  <a:srgbClr val="FF0066"/>
                </a:solidFill>
                <a:latin typeface=".VnAvant" pitchFamily="34" charset="0"/>
                <a:cs typeface="Times New Roman" pitchFamily="18" charset="0"/>
              </a:rPr>
              <a:t>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24400" y="5016734"/>
            <a:ext cx="9973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 dirty="0">
                <a:solidFill>
                  <a:srgbClr val="FF0066"/>
                </a:solidFill>
                <a:latin typeface=".VnAvant" pitchFamily="34" charset="0"/>
                <a:cs typeface="Times New Roman" pitchFamily="18" charset="0"/>
              </a:rPr>
              <a:t>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61366" y="5016734"/>
            <a:ext cx="9973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 dirty="0">
                <a:solidFill>
                  <a:srgbClr val="FF0066"/>
                </a:solidFill>
                <a:latin typeface=".VnAvant" pitchFamily="34" charset="0"/>
                <a:cs typeface="Times New Roman" pitchFamily="18" charset="0"/>
              </a:rPr>
              <a:t>©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04238" y="5003216"/>
            <a:ext cx="92365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 dirty="0">
                <a:solidFill>
                  <a:srgbClr val="FF0066"/>
                </a:solidFill>
                <a:latin typeface=".VnAvant" pitchFamily="34" charset="0"/>
                <a:cs typeface="Times New Roman" pitchFamily="18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15936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49526" y="0"/>
            <a:ext cx="3097323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400" b="1" dirty="0">
                <a:solidFill>
                  <a:srgbClr val="00B050"/>
                </a:solidFill>
                <a:latin typeface=".VnAvant" pitchFamily="34" charset="0"/>
                <a:cs typeface="Times New Roman" pitchFamily="18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68967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430</Words>
  <Application>Microsoft Office PowerPoint</Application>
  <PresentationFormat>On-screen Show (4:3)</PresentationFormat>
  <Paragraphs>96</Paragraphs>
  <Slides>17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Office Theme</vt:lpstr>
      <vt:lpstr>Concourse</vt:lpstr>
      <vt:lpstr>1_Concourse</vt:lpstr>
      <vt:lpstr>4_Office Theme</vt:lpstr>
      <vt:lpstr>PowerPoint Presentation</vt:lpstr>
      <vt:lpstr>PowerPoint Presentation</vt:lpstr>
      <vt:lpstr>Setting Up for Recording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Namncbillionaire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MsrLy</cp:lastModifiedBy>
  <cp:revision>61</cp:revision>
  <dcterms:created xsi:type="dcterms:W3CDTF">2018-01-11T16:02:56Z</dcterms:created>
  <dcterms:modified xsi:type="dcterms:W3CDTF">2021-09-04T02:16:00Z</dcterms:modified>
</cp:coreProperties>
</file>