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8" r:id="rId7"/>
    <p:sldId id="259" r:id="rId8"/>
    <p:sldId id="261" r:id="rId9"/>
    <p:sldId id="275" r:id="rId10"/>
    <p:sldId id="263" r:id="rId11"/>
    <p:sldId id="264" r:id="rId12"/>
    <p:sldId id="265" r:id="rId13"/>
    <p:sldId id="278" r:id="rId14"/>
    <p:sldId id="267" r:id="rId15"/>
    <p:sldId id="268" r:id="rId16"/>
    <p:sldId id="270" r:id="rId17"/>
    <p:sldId id="271" r:id="rId18"/>
    <p:sldId id="272" r:id="rId19"/>
    <p:sldId id="276" r:id="rId20"/>
    <p:sldId id="293" r:id="rId21"/>
    <p:sldId id="290" r:id="rId22"/>
    <p:sldId id="295" r:id="rId23"/>
    <p:sldId id="291" r:id="rId24"/>
    <p:sldId id="296" r:id="rId25"/>
    <p:sldId id="292" r:id="rId26"/>
    <p:sldId id="279" r:id="rId27"/>
    <p:sldId id="280" r:id="rId28"/>
    <p:sldId id="281" r:id="rId29"/>
    <p:sldId id="282" r:id="rId30"/>
    <p:sldId id="283" r:id="rId31"/>
    <p:sldId id="277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AC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88" d="100"/>
          <a:sy n="88" d="100"/>
        </p:scale>
        <p:origin x="-31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41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0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36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7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280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1/3/2021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42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1/3/2021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5982-416F-4482-9FC8-5A37F46176B0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F1F3-FB67-4868-BF5E-C2855543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0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3D9-7377-4DCF-8192-DDB75364F003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4B8-8FC8-4DAF-9B9C-F5EE89F6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6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AF7-7A75-4BAE-9DAC-5394A0410A23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E17C-054E-4823-B07B-02334512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8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D4-6579-435A-A1F9-0939ADFC0CC9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A203-C3A2-41A5-987B-52319A20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9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754-644A-4C79-B609-B3757C660D88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28BE-FCD9-48D2-A103-10192639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0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F184-C3B4-4C5B-98AE-5116566665A1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A84-86C7-453E-A290-6C956BB9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EF9-554F-4840-A6E0-CEB25EAF5EC3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C5F-54F6-40F8-9799-FB42D54D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1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68BF-0F97-4AE2-935C-AA3791B411BE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CE49-4517-4254-8E48-26834330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DC80-7D2A-4AE6-8C0F-392FCEEDA8E4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B995-4C56-4528-8730-9924C4C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59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6851-AEAD-4460-8448-0E3702CA85CE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6BC5-E0E2-4C8B-93A0-63F3E9E1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8485-3C3A-42F3-9EC8-18BC9319AA78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C816-CDE8-4F7A-ADFE-507408D6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5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5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0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6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1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16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75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43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52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1/3/2021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1/3/2021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D3C6A-73E7-4D7F-9750-C529B30124F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E3A15A-BB26-4DC1-AF4A-F32E27F6E9C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0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04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1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0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69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7902"/>
            <a:ext cx="913527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465" y="30530"/>
            <a:ext cx="852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Lĩnh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vực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phát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triển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ngôn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ngữ</a:t>
            </a:r>
            <a:endParaRPr lang="en-US" sz="5400" b="1" dirty="0">
              <a:ln w="11430"/>
              <a:gradFill>
                <a:gsLst>
                  <a:gs pos="0">
                    <a:srgbClr val="DA1F28">
                      <a:tint val="70000"/>
                      <a:satMod val="245000"/>
                    </a:srgbClr>
                  </a:gs>
                  <a:gs pos="75000">
                    <a:srgbClr val="DA1F28">
                      <a:tint val="90000"/>
                      <a:shade val="60000"/>
                      <a:satMod val="240000"/>
                    </a:srgbClr>
                  </a:gs>
                  <a:gs pos="100000">
                    <a:srgbClr val="DA1F28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276" y="902740"/>
            <a:ext cx="46809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 , m ,n.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MGL ( 5 – 6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Ly</a:t>
            </a:r>
          </a:p>
        </p:txBody>
      </p:sp>
    </p:spTree>
    <p:extLst>
      <p:ext uri="{BB962C8B-B14F-4D97-AF65-F5344CB8AC3E}">
        <p14:creationId xmlns:p14="http://schemas.microsoft.com/office/powerpoint/2010/main" val="3562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1" y="342901"/>
            <a:ext cx="320334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1943101"/>
            <a:ext cx="306526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00" b="1" dirty="0" smtClean="0">
                <a:solidFill>
                  <a:srgbClr val="AC041C"/>
                </a:solidFill>
                <a:latin typeface=".VnAvant" pitchFamily="34" charset="0"/>
                <a:cs typeface="Times New Roman" pitchFamily="18" charset="0"/>
              </a:rPr>
              <a:t>m</a:t>
            </a:r>
            <a:endParaRPr lang="en-US" sz="23900" b="1" dirty="0">
              <a:solidFill>
                <a:srgbClr val="AC041C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5122" name="Picture 2" descr="E:\BGĐT\LQCC l, m ,n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850"/>
            <a:ext cx="20574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3338" y="551966"/>
            <a:ext cx="283122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178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555140" y="1336670"/>
            <a:ext cx="304800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4718" y="1215657"/>
            <a:ext cx="745644" cy="25807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E:\BGĐT\LQCC l, m ,n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62" y="1137725"/>
            <a:ext cx="2091838" cy="26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-381000" y="2800350"/>
            <a:ext cx="237304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72600" y="1981346"/>
            <a:ext cx="237304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4718" y="11194"/>
            <a:ext cx="27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882 -0.30527 L 0.42865 0.138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52 -0.11286 L -0.50452 -0.11286 C -0.4717 -0.11286 -0.42952 -0.0037 -0.42952 0.08696 L -0.42952 0.2867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2900"/>
            <a:ext cx="283122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1" y="293005"/>
            <a:ext cx="344998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N</a:t>
            </a:r>
            <a:endParaRPr lang="en-US" sz="344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6146" name="Picture 2" descr="E:\BGĐT\LQCC l, m ,n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85900"/>
            <a:ext cx="3429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737" y="32215"/>
            <a:ext cx="2730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150" y="438150"/>
            <a:ext cx="124425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1337" y="34936"/>
            <a:ext cx="433163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37657"/>
            <a:ext cx="283122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</a:t>
            </a:r>
            <a:endParaRPr lang="en-US" sz="34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GĐT\LQCC b d đ\66558PIC7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mYeuCayXanhBeat-VA-47768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619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TC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-3284"/>
            <a:ext cx="283122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</a:t>
            </a:r>
            <a:endParaRPr lang="en-US" sz="34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6195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9" y="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33804" y="-446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33803" y="-2490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23054" y="-2490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833239"/>
            <a:ext cx="745644" cy="258073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E:\BGĐT\LQCC l, m ,n\unname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42950"/>
            <a:ext cx="2091838" cy="26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7765" y="-345687"/>
            <a:ext cx="357501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976" y="3728505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8331" y="3728505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1" y="383030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58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0162 L 0.01563 0.248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0.00833 L -0.04774 0.2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-95250"/>
            <a:ext cx="124425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126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9" y="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33804" y="-446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33803" y="-2490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23054" y="-2490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833239"/>
            <a:ext cx="745644" cy="258073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E:\BGĐT\LQCC l, m ,n\unname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42950"/>
            <a:ext cx="2091838" cy="26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7765" y="-345687"/>
            <a:ext cx="357501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976" y="3728505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8331" y="3728505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1" y="383030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72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0162 L 0.01563 0.248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426" y="1243013"/>
            <a:ext cx="2035175" cy="1000125"/>
          </a:xfrm>
          <a:prstGeom prst="rect">
            <a:avLst/>
          </a:prstGeom>
          <a:solidFill>
            <a:srgbClr val="9FAE53"/>
          </a:solidFill>
          <a:ln w="9525">
            <a:solidFill>
              <a:srgbClr val="C0CB7C"/>
            </a:solidFill>
            <a:miter lim="800000"/>
            <a:headEnd type="oval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Shape 5121"/>
          <p:cNvSpPr>
            <a:spLocks noGrp="1" noChangeArrowheads="1"/>
          </p:cNvSpPr>
          <p:nvPr>
            <p:ph type="title"/>
          </p:nvPr>
        </p:nvSpPr>
        <p:spPr>
          <a:xfrm>
            <a:off x="473075" y="260747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rgbClr val="4B7C20"/>
                </a:solidFill>
                <a:cs typeface="Arial" charset="0"/>
              </a:rPr>
              <a:t>Setting Up for Recording</a:t>
            </a:r>
            <a:endParaRPr lang="en-US" smtClean="0">
              <a:solidFill>
                <a:srgbClr val="4B7C20"/>
              </a:solidFill>
              <a:cs typeface="Arial" charset="0"/>
            </a:endParaRPr>
          </a:p>
        </p:txBody>
      </p:sp>
      <p:graphicFrame>
        <p:nvGraphicFramePr>
          <p:cNvPr id="14" name="Group 41"/>
          <p:cNvGraphicFramePr>
            <a:graphicFrameLocks noGrp="1"/>
          </p:cNvGraphicFramePr>
          <p:nvPr/>
        </p:nvGraphicFramePr>
        <p:xfrm>
          <a:off x="2379663" y="889397"/>
          <a:ext cx="6456670" cy="3837386"/>
        </p:xfrm>
        <a:graphic>
          <a:graphicData uri="http://schemas.openxmlformats.org/drawingml/2006/table">
            <a:tbl>
              <a:tblPr/>
              <a:tblGrid>
                <a:gridCol w="681037"/>
                <a:gridCol w="5567363"/>
                <a:gridCol w="20827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Begins recording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your PowerPoint presentation.</a:t>
                      </a: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audio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the PowerPoint slides.</a:t>
                      </a: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camera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the PowerPoint presentation. </a:t>
                      </a: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Displays the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preview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during recording.</a:t>
                      </a: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8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Click the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Recording options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icon to adjust specific settings for recording, including: 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the mouse cursor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Video and audio format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Audio source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setup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Hotkeys for Record/Pause and Stop</a:t>
                      </a: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marT="34290" marB="3429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Help topic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more information.</a:t>
                      </a:r>
                    </a:p>
                  </a:txBody>
                  <a:tcPr marL="91435" marR="91435" marT="34290" marB="3429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1321594"/>
            <a:ext cx="1704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Rectangle 4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894160"/>
            <a:ext cx="438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Rectangle 4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239441"/>
            <a:ext cx="438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Rectangle 4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625203"/>
            <a:ext cx="438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Rectangle 4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45494"/>
            <a:ext cx="438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Rectangle 41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6" y="2468166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Rectangle 41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4350544"/>
            <a:ext cx="438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4789" y="1553766"/>
            <a:ext cx="1927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The Camtasia Studio </a:t>
            </a:r>
            <a:r>
              <a:rPr lang="en-US" sz="1600" b="1">
                <a:solidFill>
                  <a:srgbClr val="000000"/>
                </a:solidFill>
              </a:rPr>
              <a:t>Recording Toolbar </a:t>
            </a:r>
            <a:r>
              <a:rPr lang="en-US" sz="1600">
                <a:solidFill>
                  <a:srgbClr val="000000"/>
                </a:solidFill>
              </a:rPr>
              <a:t>within PowerPoint.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3109" name="Picture 37" descr="E:\BGĐT\LQCC b d đ\2660a1d1c78f51930bb296cec743b42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62201" y="1818643"/>
            <a:ext cx="426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-120162"/>
            <a:ext cx="433163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9" y="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33804" y="-446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33803" y="-2490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23054" y="-2490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367" y="848724"/>
            <a:ext cx="745644" cy="258073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E:\BGĐT\LQCC l, m ,n\unname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42950"/>
            <a:ext cx="2091838" cy="26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2704" y="-247650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476" y="368887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3319" y="3544261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8893" y="290404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2" name="Picture 2" descr="E:\BGĐT\LQCC l, m ,n\unname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62" y="777491"/>
            <a:ext cx="2091838" cy="26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54133" y="3436157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00463 L -0.01788 0.2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08 0.00833 L -0.10608 0.258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92 -0.01327 L -0.44392 0.236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20549E-6 L -0.50035 0.020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GĐT\LQCC l, m ,n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0"/>
            <a:ext cx="3505200" cy="24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2674" y="2952750"/>
            <a:ext cx="3419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6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lùu</a:t>
            </a:r>
            <a:endParaRPr lang="en-US" sz="6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3710" y="3943171"/>
            <a:ext cx="4414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 smtClean="0">
                <a:latin typeface=".VnAvant" pitchFamily="34" charset="0"/>
                <a:cs typeface="Times New Roman" pitchFamily="18" charset="0"/>
              </a:rPr>
              <a:t>¶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…</a:t>
            </a:r>
            <a:r>
              <a:rPr lang="en-US" sz="7200" b="1" dirty="0" err="1" smtClean="0">
                <a:latin typeface=".VnAvant" pitchFamily="34" charset="0"/>
                <a:cs typeface="Times New Roman" pitchFamily="18" charset="0"/>
              </a:rPr>
              <a:t>ùu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847" y="1510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2658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cam 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8195" name="Picture 3" descr="E:\BGĐT\LQCC l, m ,n\cong-dung-tuyet-voi-cua-qua-cam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953000" cy="27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" y="396625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8000" b="1" dirty="0" err="1" smtClean="0">
                <a:latin typeface=".VnAvant" pitchFamily="34" charset="0"/>
                <a:cs typeface="Times New Roman" pitchFamily="18" charset="0"/>
              </a:rPr>
              <a:t>c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a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BGĐT\LQCC l, m ,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64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5717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na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662" y="37909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a 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BGĐT\LQCC l, m ,n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82" y="0"/>
            <a:ext cx="5410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94" y="24955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mÝt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47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Ýt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BGĐT\LQCC l, m ,n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3" y="1"/>
            <a:ext cx="7296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8003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72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thanh</a:t>
            </a:r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long </a:t>
            </a:r>
            <a:endParaRPr lang="en-US" sz="72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1" y="39431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72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tha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h 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o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g </a:t>
            </a:r>
            <a:endParaRPr lang="en-US" sz="72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GĐT\LQCC b d đ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312" y="0"/>
            <a:ext cx="8895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TC2 : “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Thi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®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éi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nµo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 ”</a:t>
            </a:r>
            <a:endParaRPr lang="en-US" sz="44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6" name="EmYeuCayXanhBeat-VA-47768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6858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5964" y="3486150"/>
            <a:ext cx="49920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115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lª</a:t>
            </a:r>
            <a:endParaRPr lang="en-US" sz="115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8701" y="3486150"/>
            <a:ext cx="129384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</a:t>
            </a:r>
          </a:p>
        </p:txBody>
      </p:sp>
      <p:pic>
        <p:nvPicPr>
          <p:cNvPr id="1026" name="Picture 2" descr="E:\BGĐT\LQCC l, m ,n\hinh-anh-qua-le-151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3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95022" y="348615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2651" y="3496404"/>
            <a:ext cx="112883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4742" y="3474983"/>
            <a:ext cx="5389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635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1" y="571500"/>
            <a:ext cx="124425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09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8601" y="628650"/>
            <a:ext cx="124425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8" name="Oval 7"/>
          <p:cNvSpPr/>
          <p:nvPr/>
        </p:nvSpPr>
        <p:spPr>
          <a:xfrm>
            <a:off x="9982200" y="1220932"/>
            <a:ext cx="304800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1896" y="32215"/>
            <a:ext cx="27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134600" y="1657350"/>
            <a:ext cx="304800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0.03484 L -0.6 0.660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386" y="558366"/>
            <a:ext cx="124425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3339" y="551966"/>
            <a:ext cx="212590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pic>
        <p:nvPicPr>
          <p:cNvPr id="2050" name="Picture 2" descr="E:\BGĐT\LQCC l, m ,n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06" y="1371601"/>
            <a:ext cx="3443287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BGĐT\LQCC l, m ,n\lam-dep-voi-qua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1291" y="3486150"/>
            <a:ext cx="69381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115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mËn</a:t>
            </a:r>
            <a:endParaRPr lang="en-US" sz="115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2844" y="348615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0542" y="3486150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6593" y="3486150"/>
            <a:ext cx="157126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3470521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83974" y="3454892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593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1" y="514350"/>
            <a:ext cx="433163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896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2036" y="514350"/>
            <a:ext cx="433163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2" name="Oval 1"/>
          <p:cNvSpPr/>
          <p:nvPr/>
        </p:nvSpPr>
        <p:spPr>
          <a:xfrm>
            <a:off x="-381000" y="2800350"/>
            <a:ext cx="237304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72600" y="1981346"/>
            <a:ext cx="237304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25000" y="2095646"/>
            <a:ext cx="237304" cy="171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1896" y="32215"/>
            <a:ext cx="27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16 -0.07585 L 0.38698 0.338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18 0.12766 L -0.56285 0.12766 C -0.53716 0.12766 -0.50452 0.22448 -0.50452 0.30527 L -0.50452 0.48289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84 0.10546 L -0.42118 0.10546 C -0.39236 0.10546 -0.35451 0.20136 -0.35451 0.28307 L -0.35451 0.46069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275</Words>
  <Application>Microsoft Office PowerPoint</Application>
  <PresentationFormat>On-screen Show (16:9)</PresentationFormat>
  <Paragraphs>93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Concourse</vt:lpstr>
      <vt:lpstr>1_Concourse</vt:lpstr>
      <vt:lpstr>Camtasia_Template</vt:lpstr>
      <vt:lpstr>1_Office Theme</vt:lpstr>
      <vt:lpstr>PowerPoint Presentation</vt:lpstr>
      <vt:lpstr>Setting Up for 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95</cp:revision>
  <dcterms:created xsi:type="dcterms:W3CDTF">2018-01-11T16:02:56Z</dcterms:created>
  <dcterms:modified xsi:type="dcterms:W3CDTF">2021-01-03T14:21:46Z</dcterms:modified>
</cp:coreProperties>
</file>