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9" r:id="rId6"/>
    <p:sldId id="261" r:id="rId7"/>
    <p:sldId id="275" r:id="rId8"/>
    <p:sldId id="263" r:id="rId9"/>
    <p:sldId id="264" r:id="rId10"/>
    <p:sldId id="265" r:id="rId11"/>
    <p:sldId id="273" r:id="rId12"/>
    <p:sldId id="267" r:id="rId13"/>
    <p:sldId id="268" r:id="rId14"/>
    <p:sldId id="270" r:id="rId15"/>
    <p:sldId id="271" r:id="rId16"/>
    <p:sldId id="272" r:id="rId17"/>
    <p:sldId id="276" r:id="rId18"/>
    <p:sldId id="277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85" d="100"/>
          <a:sy n="85" d="100"/>
        </p:scale>
        <p:origin x="954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12/26/2022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12/26/2022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12/26/2022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12/26/2022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microsoft.com/office/2007/relationships/media" Target="../media/media1.mp4"/><Relationship Id="rId1" Type="http://schemas.openxmlformats.org/officeDocument/2006/relationships/video" Target="file:///E:\BG&#272;T\LQCC%20b%20d%20&#273;\Mau%20hoa%20(H&#204;NH%20MINH%20H&#7884;A%20THEO%20L&#7900;I%20B&#192;I%20H&#193;T).mp4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253604"/>
            <a:ext cx="8229600" cy="607219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1" y="1098947"/>
            <a:ext cx="431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2797969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3022997"/>
            <a:ext cx="466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4" y="1533525"/>
            <a:ext cx="504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05200"/>
            <a:ext cx="476250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712369"/>
            <a:ext cx="3638550" cy="7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1504950"/>
            <a:ext cx="68961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7902"/>
            <a:ext cx="9135270" cy="513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65" y="30530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76" y="902740"/>
            <a:ext cx="52357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b, d, đ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1" y="342900"/>
            <a:ext cx="327365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0347" y="323366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AC041C"/>
                </a:solidFill>
                <a:latin typeface=".VnAvant" pitchFamily="34" charset="0"/>
                <a:cs typeface="Times New Roman" pitchFamily="18" charset="0"/>
              </a:rPr>
              <a:t>d</a:t>
            </a:r>
            <a:endParaRPr lang="en-US" sz="34400" b="1" dirty="0">
              <a:solidFill>
                <a:srgbClr val="AC041C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4099" name="Picture 3" descr="E:\BGĐT\LQCC b d đ\26239443_1972364906364046_64300319669802447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0" y="1085851"/>
            <a:ext cx="2508590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3339" y="551966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d</a:t>
            </a:r>
          </a:p>
        </p:txBody>
      </p:sp>
      <p:sp>
        <p:nvSpPr>
          <p:cNvPr id="5" name="Rectangle 4"/>
          <p:cNvSpPr/>
          <p:nvPr/>
        </p:nvSpPr>
        <p:spPr>
          <a:xfrm>
            <a:off x="4393584" y="-820544"/>
            <a:ext cx="203773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-</a:t>
            </a:r>
            <a:endParaRPr lang="en-US" sz="34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1" y="529936"/>
            <a:ext cx="300915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sp>
        <p:nvSpPr>
          <p:cNvPr id="5" name="Oval 4"/>
          <p:cNvSpPr/>
          <p:nvPr/>
        </p:nvSpPr>
        <p:spPr>
          <a:xfrm>
            <a:off x="-457200" y="4286250"/>
            <a:ext cx="30480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5291" y="540328"/>
            <a:ext cx="12442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220932"/>
            <a:ext cx="30480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1" y="-495300"/>
            <a:ext cx="203773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-</a:t>
            </a:r>
            <a:endParaRPr lang="en-US" sz="34400" b="1" dirty="0">
              <a:solidFill>
                <a:srgbClr val="FFFF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446328" y="1353034"/>
            <a:ext cx="30480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7896" y="32215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2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 -0.42778 C 0.46961 -0.42778 0.425 -0.36574 0.425 -0.28889 C 0.425 -0.21227 0.46961 -0.15 0.525 -0.15 C 0.57986 -0.15 0.625 -0.21227 0.625 -0.28889 C 0.625 -0.36574 0.57986 -0.42778 0.525 -0.42778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02384 L -0.49826 0.440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5 0.04838 L -0.53333 0.048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GĐT\LQCC b d đ\26220165_1972364909697379_506721488633928378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24" y="971550"/>
            <a:ext cx="2770077" cy="268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34290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®</a:t>
            </a:r>
            <a:endParaRPr lang="en-US" sz="344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6054" y="342900"/>
            <a:ext cx="327365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001" y="293005"/>
            <a:ext cx="203773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-</a:t>
            </a:r>
            <a:endParaRPr lang="en-US" sz="344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2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32215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506" y="28575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00399" y="28575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d</a:t>
            </a:r>
            <a:endParaRPr lang="en-US" sz="34400" b="1" dirty="0">
              <a:solidFill>
                <a:srgbClr val="00B05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73" y="171450"/>
            <a:ext cx="8126413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7017" y="0"/>
            <a:ext cx="64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1561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GĐT\LQCC b d đ\tải xuố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312" y="0"/>
            <a:ext cx="889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Nhạc 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26" y="1243013"/>
            <a:ext cx="2035175" cy="1000125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260747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889397"/>
          <a:ext cx="6456670" cy="3837386"/>
        </p:xfrm>
        <a:graphic>
          <a:graphicData uri="http://schemas.openxmlformats.org/drawingml/2006/table">
            <a:tbl>
              <a:tblPr/>
              <a:tblGrid>
                <a:gridCol w="68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8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4" y="1321594"/>
            <a:ext cx="1704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894160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239441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625203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45494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6" y="2468166"/>
            <a:ext cx="576263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4350544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89" y="1553766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19" y="1818643"/>
            <a:ext cx="3956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</a:p>
        </p:txBody>
      </p:sp>
      <p:pic>
        <p:nvPicPr>
          <p:cNvPr id="2" name="Mau hoa (HÌNH MINH HỌA THEO LỜI BÀI HÁT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2379663" y="2656663"/>
            <a:ext cx="4256664" cy="2486837"/>
          </a:xfrm>
          <a:prstGeom prst="rect">
            <a:avLst/>
          </a:prstGeom>
        </p:spPr>
      </p:pic>
      <p:pic>
        <p:nvPicPr>
          <p:cNvPr id="3" name="Gà Trống, Mèo Con và Cún Con - Bài Hát Thiếu Nhi Vui Nhộ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7265" y="3588615"/>
            <a:ext cx="4618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Con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bß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376" y="3588920"/>
            <a:ext cx="1186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3402883" y="3588615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</a:t>
            </a:r>
            <a:endParaRPr lang="en-US" sz="9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2494" y="3601096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1487" y="3573840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b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13" y="0"/>
            <a:ext cx="6634279" cy="3714750"/>
          </a:xfrm>
        </p:spPr>
      </p:pic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9619" y="57150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1477" y="628650"/>
            <a:ext cx="12442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220932"/>
            <a:ext cx="30480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7896" y="32215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9" name="Rectangle 8"/>
          <p:cNvSpPr/>
          <p:nvPr/>
        </p:nvSpPr>
        <p:spPr>
          <a:xfrm>
            <a:off x="3136722" y="628650"/>
            <a:ext cx="300915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sp>
        <p:nvSpPr>
          <p:cNvPr id="12" name="Oval 11"/>
          <p:cNvSpPr/>
          <p:nvPr/>
        </p:nvSpPr>
        <p:spPr>
          <a:xfrm>
            <a:off x="10134600" y="1657350"/>
            <a:ext cx="30480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833 0.05711 L -0.70659 0.47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0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 0.09435 C -0.6599 0.09435 -0.70833 0.15633 -0.70833 0.23311 C -0.70833 0.30966 -0.6599 0.37187 -0.6 0.37187 C -0.54045 0.37187 -0.49167 0.30966 -0.49167 0.23311 C -0.49167 0.15633 -0.54045 0.09435 -0.6 0.09435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542824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3339" y="551966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</a:t>
            </a:r>
            <a:endParaRPr lang="en-US" sz="34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051" name="Picture 3" descr="E:\BGĐT\LQCC b d đ\26231077_1972364903030713_46483102497134624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71" y="1501719"/>
            <a:ext cx="3352800" cy="24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9248" y="3542157"/>
            <a:ext cx="4618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Con dª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5536" y="3557418"/>
            <a:ext cx="1186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6458" y="3536258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o</a:t>
            </a:r>
            <a:endParaRPr lang="en-US" sz="9600" b="1" dirty="0">
              <a:solidFill>
                <a:srgbClr val="FF0066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198" y="3542157"/>
            <a:ext cx="184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600" b="1" dirty="0">
              <a:solidFill>
                <a:srgbClr val="FF0066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4477" y="357384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55960" y="3533704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d</a:t>
            </a:r>
            <a:endParaRPr lang="en-US" sz="9600" b="1" dirty="0">
              <a:solidFill>
                <a:srgbClr val="00B05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34" y="397782"/>
            <a:ext cx="6096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1801" y="51435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d</a:t>
            </a:r>
            <a:endParaRPr lang="en-US" sz="34400" b="1" dirty="0">
              <a:solidFill>
                <a:srgbClr val="00B05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1" y="529936"/>
            <a:ext cx="300915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sp>
        <p:nvSpPr>
          <p:cNvPr id="5" name="Oval 4"/>
          <p:cNvSpPr/>
          <p:nvPr/>
        </p:nvSpPr>
        <p:spPr>
          <a:xfrm>
            <a:off x="-457200" y="4286250"/>
            <a:ext cx="30480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5291" y="540328"/>
            <a:ext cx="12442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220932"/>
            <a:ext cx="30480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446328" y="1353034"/>
            <a:ext cx="30480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7896" y="32215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 -0.42778 C 0.46961 -0.42778 0.425 -0.36574 0.425 -0.28889 C 0.425 -0.21227 0.46961 -0.15 0.525 -0.15 C 0.57986 -0.15 0.625 -0.21227 0.625 -0.28889 C 0.625 -0.36574 0.57986 -0.42778 0.525 -0.42778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02384 L -0.49826 0.440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  <p:bldP spid="1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204</Words>
  <Application>Microsoft Office PowerPoint</Application>
  <PresentationFormat>On-screen Show (16:9)</PresentationFormat>
  <Paragraphs>61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ＭＳ Ｐゴシック</vt:lpstr>
      <vt:lpstr>.VnAvant</vt:lpstr>
      <vt:lpstr>Arial</vt:lpstr>
      <vt:lpstr>Calibri</vt:lpstr>
      <vt:lpstr>Helvetica</vt:lpstr>
      <vt:lpstr>Lucida Sans Unicode</vt:lpstr>
      <vt:lpstr>Times New Roman</vt:lpstr>
      <vt:lpstr>Verdana</vt:lpstr>
      <vt:lpstr>Wingdings 2</vt:lpstr>
      <vt:lpstr>Wingdings 3</vt:lpstr>
      <vt:lpstr>Office Theme</vt:lpstr>
      <vt:lpstr>Concourse</vt:lpstr>
      <vt:lpstr>1_Concourse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58</cp:revision>
  <dcterms:created xsi:type="dcterms:W3CDTF">2018-01-11T16:02:56Z</dcterms:created>
  <dcterms:modified xsi:type="dcterms:W3CDTF">2022-12-26T01:36:12Z</dcterms:modified>
</cp:coreProperties>
</file>