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43" autoAdjust="0"/>
    <p:restoredTop sz="94660"/>
  </p:normalViewPr>
  <p:slideViewPr>
    <p:cSldViewPr snapToGrid="0">
      <p:cViewPr varScale="1">
        <p:scale>
          <a:sx n="53" d="100"/>
          <a:sy n="53" d="100"/>
        </p:scale>
        <p:origin x="102" y="4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848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86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141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01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40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02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39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83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62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03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27945-738B-4909-95DB-AF6FC24CF6D9}" type="datetimeFigureOut">
              <a:rPr lang="en-US" smtClean="0"/>
              <a:t>21-Feb-19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B8AE3B-3CA0-4F68-8D05-D65FDCE73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691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57984" y="658368"/>
            <a:ext cx="8723376" cy="2194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20-25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140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4952"/>
            <a:ext cx="12502054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346842" y="0"/>
            <a:ext cx="5517931" cy="1592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19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8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7593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91861" y="882869"/>
            <a:ext cx="9270125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896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629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4" y="0"/>
            <a:ext cx="12864662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4" y="-1"/>
            <a:ext cx="12738538" cy="68579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24" y="0"/>
            <a:ext cx="12612414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6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709495" cy="3626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495" y="0"/>
            <a:ext cx="4346848" cy="34999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343" y="1"/>
            <a:ext cx="4020043" cy="3499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6069"/>
            <a:ext cx="5376042" cy="304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42" y="3565634"/>
            <a:ext cx="6700344" cy="31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8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gói bánh chưng đơn giả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0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àm n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64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34</Words>
  <Application>Microsoft Office PowerPoint</Application>
  <PresentationFormat>Widescreen</PresentationFormat>
  <Paragraphs>6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Phong6_Tang2</dc:creator>
  <cp:lastModifiedBy>Phong6_Tang2</cp:lastModifiedBy>
  <cp:revision>4</cp:revision>
  <dcterms:created xsi:type="dcterms:W3CDTF">2019-02-20T03:05:46Z</dcterms:created>
  <dcterms:modified xsi:type="dcterms:W3CDTF">2019-02-21T06:57:24Z</dcterms:modified>
</cp:coreProperties>
</file>