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E9CF-1D3D-4901-A91E-40335FFBCC4C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"/>
          <p:cNvSpPr>
            <a:spLocks noChangeArrowheads="1"/>
          </p:cNvSpPr>
          <p:nvPr/>
        </p:nvSpPr>
        <p:spPr bwMode="auto">
          <a:xfrm>
            <a:off x="0" y="-152400"/>
            <a:ext cx="9144000" cy="7010400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7171" name="Picture 14" descr="Pencil-01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055070">
            <a:off x="4210050" y="516255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15" descr="Pencil-01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17772">
            <a:off x="2514600" y="495300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6" descr="Pencil-01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751434">
            <a:off x="7715250" y="508635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7" descr="Pencil-01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83040">
            <a:off x="5943600" y="518160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27" name="WordArt 27"/>
          <p:cNvSpPr>
            <a:spLocks noChangeArrowheads="1" noChangeShapeType="1" noTextEdit="1"/>
          </p:cNvSpPr>
          <p:nvPr/>
        </p:nvSpPr>
        <p:spPr bwMode="auto">
          <a:xfrm>
            <a:off x="2061024" y="1885950"/>
            <a:ext cx="49530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0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Giáo án phát triển </a:t>
            </a:r>
            <a:r>
              <a:rPr lang="vi-VN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</a:t>
            </a:r>
            <a:r>
              <a:rPr lang="en-US" sz="10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hận</a:t>
            </a:r>
            <a:r>
              <a:rPr lang="en-US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10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thức</a:t>
            </a:r>
            <a:endParaRPr lang="vi-VN" sz="1000" b="1" kern="1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10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Đề</a:t>
            </a:r>
            <a:r>
              <a:rPr lang="en-US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10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tài</a:t>
            </a:r>
            <a:r>
              <a:rPr lang="en-US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  <a:r>
              <a:rPr lang="vi-VN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10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Mừng</a:t>
            </a:r>
            <a:r>
              <a:rPr lang="en-US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ngày8-3</a:t>
            </a:r>
            <a:endParaRPr lang="vi-VN" sz="1000" b="1" kern="1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vi-VN" sz="10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Đối tượng: </a:t>
            </a:r>
            <a:r>
              <a:rPr lang="en-US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4-</a:t>
            </a:r>
            <a:r>
              <a:rPr lang="vi-VN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5 </a:t>
            </a:r>
            <a:r>
              <a:rPr lang="vi-VN" sz="10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tuổi</a:t>
            </a:r>
          </a:p>
          <a:p>
            <a:pPr algn="ctr"/>
            <a:r>
              <a:rPr lang="vi-VN" sz="10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Thời gian: </a:t>
            </a:r>
            <a:r>
              <a:rPr lang="en-US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25-</a:t>
            </a:r>
            <a:r>
              <a:rPr lang="vi-VN" sz="10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30phút</a:t>
            </a:r>
            <a:endParaRPr lang="vi-VN" sz="1000" b="1" kern="1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7177" name="Picture 134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7496775">
            <a:off x="177800" y="5467350"/>
            <a:ext cx="151765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33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-1524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34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9144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35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19812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36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29718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39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41910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3" name="Picture 40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-1524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41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9144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5" name="Picture 42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9812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6" name="Picture 43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29718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7" name="Picture 44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41910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Kết quả hình ảnh cho hình ảnh văn nghệ kỷ niệm 8 /3 trường mầm n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15512" cy="6858001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600200" y="6096000"/>
            <a:ext cx="586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8/3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Kết quả hình ảnh cho hình ảnh bé múa hát tặng cô kỉ niệm 8 /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819400" y="5943600"/>
            <a:ext cx="4267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Kết quả hình ảnh cho hình ảnh bé tặng hoa cô giáo kỷ niệm 8 /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362200" y="6096000"/>
            <a:ext cx="3886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Kết quả hình ảnh cho hình ảnh bé yêu hôn m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0"/>
            <a:ext cx="7315200" cy="6641475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133600" y="5638800"/>
            <a:ext cx="4267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Bé</a:t>
            </a:r>
            <a:r>
              <a:rPr lang="en-US" sz="2800" dirty="0" smtClean="0"/>
              <a:t> </a:t>
            </a:r>
            <a:r>
              <a:rPr lang="en-US" sz="2800" dirty="0" err="1" smtClean="0"/>
              <a:t>yêu</a:t>
            </a:r>
            <a:r>
              <a:rPr lang="en-US" sz="2800" dirty="0" smtClean="0"/>
              <a:t> </a:t>
            </a:r>
            <a:r>
              <a:rPr lang="en-US" sz="2800" dirty="0" err="1" smtClean="0"/>
              <a:t>dành</a:t>
            </a:r>
            <a:r>
              <a:rPr lang="en-US" sz="2800" dirty="0" smtClean="0"/>
              <a:t> </a:t>
            </a:r>
            <a:r>
              <a:rPr lang="en-US" sz="2800" dirty="0" err="1" smtClean="0"/>
              <a:t>tặng</a:t>
            </a:r>
            <a:r>
              <a:rPr lang="en-US" sz="2800" dirty="0" smtClean="0"/>
              <a:t> </a:t>
            </a:r>
            <a:r>
              <a:rPr lang="en-US" sz="2800" dirty="0" err="1" smtClean="0"/>
              <a:t>mẹ</a:t>
            </a:r>
            <a:r>
              <a:rPr lang="en-US" sz="2800" dirty="0" smtClean="0"/>
              <a:t> </a:t>
            </a:r>
            <a:r>
              <a:rPr lang="en-US" sz="2800" dirty="0" err="1" smtClean="0"/>
              <a:t>nụ</a:t>
            </a:r>
            <a:r>
              <a:rPr lang="en-US" sz="2800" dirty="0" smtClean="0"/>
              <a:t> </a:t>
            </a:r>
            <a:r>
              <a:rPr lang="en-US" sz="2800" dirty="0" err="1" smtClean="0"/>
              <a:t>hôn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8/3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Kết quả hình ảnh cho hình ảnh bé tặng hoa cho m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5721"/>
            <a:ext cx="9144000" cy="6903722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124200" y="6096000"/>
            <a:ext cx="4114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Kết quả hình ảnh cho hình ảnh bé hát cho  bà ngh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114800" y="6172200"/>
            <a:ext cx="3581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Kết quả hình ảnh cho hình ảnh bé tặng hoa cho bà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08" name="Picture 4" descr="Kết quả hình ảnh cho hình ảnh ho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174147"/>
            <a:ext cx="2819400" cy="2683853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990600" y="5791200"/>
            <a:ext cx="5334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8/3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67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Phong4T2</cp:lastModifiedBy>
  <cp:revision>7</cp:revision>
  <dcterms:created xsi:type="dcterms:W3CDTF">2017-03-05T13:18:46Z</dcterms:created>
  <dcterms:modified xsi:type="dcterms:W3CDTF">2019-04-03T04:32:12Z</dcterms:modified>
</cp:coreProperties>
</file>