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64" r:id="rId13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278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27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36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46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98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41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45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92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7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92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6088-CBB0-4440-9D0A-6F66FDD046D2}" type="datetimeFigureOut">
              <a:rPr lang="vi-VN" smtClean="0"/>
              <a:t>11/01/2019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2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9.mp3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9.mp3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7.mp3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gif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5.mp3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7.mp3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7.mp3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MSV - Hinh Dep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160020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6600" b="1" spc="50" dirty="0">
              <a:ln w="11430"/>
              <a:solidFill>
                <a:srgbClr val="0076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Present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1138535"/>
            <a:ext cx="10668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spc="5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2708196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8000" b="1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31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015331"/>
            <a:ext cx="5238750" cy="3971925"/>
          </a:xfrm>
        </p:spPr>
      </p:pic>
      <p:sp>
        <p:nvSpPr>
          <p:cNvPr id="4" name="Rectangle 3"/>
          <p:cNvSpPr/>
          <p:nvPr/>
        </p:nvSpPr>
        <p:spPr>
          <a:xfrm>
            <a:off x="-69055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4" y="554670"/>
            <a:ext cx="3044958" cy="3002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3" y="2328346"/>
            <a:ext cx="5585964" cy="3282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7"/>
          <a:stretch/>
        </p:blipFill>
        <p:spPr>
          <a:xfrm rot="1586351">
            <a:off x="7058424" y="3684857"/>
            <a:ext cx="4254335" cy="1900268"/>
          </a:xfrm>
          <a:prstGeom prst="rect">
            <a:avLst/>
          </a:prstGeom>
        </p:spPr>
      </p:pic>
      <p:pic>
        <p:nvPicPr>
          <p:cNvPr id="13" name="ban cu t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0325" y="4943993"/>
            <a:ext cx="609600" cy="609600"/>
          </a:xfrm>
          <a:prstGeom prst="rect">
            <a:avLst/>
          </a:prstGeom>
        </p:spPr>
      </p:pic>
      <p:pic>
        <p:nvPicPr>
          <p:cNvPr id="14" name="hay chu y lang nghe huong dan n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73068" y="4025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3776 -0.184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0" y="-40537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B8F8F">
                  <a:tint val="66000"/>
                  <a:satMod val="160000"/>
                </a:srgbClr>
              </a:gs>
              <a:gs pos="50000">
                <a:srgbClr val="FB8F8F">
                  <a:tint val="44500"/>
                  <a:satMod val="160000"/>
                </a:srgbClr>
              </a:gs>
              <a:gs pos="100000">
                <a:srgbClr val="FB8F8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6" b="28041"/>
          <a:stretch/>
        </p:blipFill>
        <p:spPr>
          <a:xfrm>
            <a:off x="5353049" y="4277614"/>
            <a:ext cx="4344989" cy="1760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30" y="0"/>
            <a:ext cx="3157969" cy="4213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555">
            <a:off x="1403321" y="404584"/>
            <a:ext cx="4809431" cy="4243616"/>
          </a:xfrm>
          <a:prstGeom prst="rect">
            <a:avLst/>
          </a:prstGeom>
        </p:spPr>
      </p:pic>
      <p:pic>
        <p:nvPicPr>
          <p:cNvPr id="14" name="tuyet v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5428309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0.56028 0.237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21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906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8000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Cái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bát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72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7924"/>
          <a:stretch/>
        </p:blipFill>
        <p:spPr bwMode="auto">
          <a:xfrm>
            <a:off x="2943224" y="1913472"/>
            <a:ext cx="6608063" cy="4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122">
            <a:off x="2057397" y="-58760"/>
            <a:ext cx="4735105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233104"/>
            <a:ext cx="969822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227">
            <a:off x="3385531" y="1489365"/>
            <a:ext cx="3095707" cy="1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Kết quả hình ảnh cho bep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9818"/>
          <a:stretch/>
        </p:blipFill>
        <p:spPr bwMode="auto">
          <a:xfrm>
            <a:off x="1584373" y="2407125"/>
            <a:ext cx="9061354" cy="3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98" y="685800"/>
            <a:ext cx="3932552" cy="393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7" y="857249"/>
            <a:ext cx="4323337" cy="30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85750" y="2952751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8000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537"/>
            <a:ext cx="12192000" cy="69720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>
          <a:xfrm flipH="1">
            <a:off x="6501773" y="-154591"/>
            <a:ext cx="3988430" cy="375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5" y="2857254"/>
            <a:ext cx="4483104" cy="4074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62" y="3798053"/>
            <a:ext cx="3219452" cy="2461092"/>
          </a:xfrm>
          <a:prstGeom prst="rect">
            <a:avLst/>
          </a:prstGeom>
        </p:spPr>
      </p:pic>
      <p:pic>
        <p:nvPicPr>
          <p:cNvPr id="15" name="ban that thong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5543" y="4894385"/>
            <a:ext cx="609600" cy="609600"/>
          </a:xfrm>
          <a:prstGeom prst="rect">
            <a:avLst/>
          </a:prstGeom>
        </p:spPr>
      </p:pic>
      <p:pic>
        <p:nvPicPr>
          <p:cNvPr id="16" name="khong dung.khong 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232" y="566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6094 0.0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65092" y="-29793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28" name="Picture 4" descr="Kết quả hình ảnh cho kem danh ra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04" y="2697564"/>
            <a:ext cx="6925193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ot danh rang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891">
            <a:off x="7067922" y="1241066"/>
            <a:ext cx="3744268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luoc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387">
            <a:off x="6918326" y="3453047"/>
            <a:ext cx="4689475" cy="24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ung nhu va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3697581"/>
            <a:ext cx="609600" cy="609600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439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3789 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415381"/>
            <a:ext cx="4762500" cy="317182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008"/>
            <a:ext cx="4645937" cy="3417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45">
            <a:off x="7984983" y="3448609"/>
            <a:ext cx="3029932" cy="281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>
          <a:xfrm rot="1850381">
            <a:off x="7634743" y="425716"/>
            <a:ext cx="2415505" cy="2735929"/>
          </a:xfrm>
          <a:prstGeom prst="rect">
            <a:avLst/>
          </a:prstGeom>
        </p:spPr>
      </p:pic>
      <p:pic>
        <p:nvPicPr>
          <p:cNvPr id="14" name="bạn giỏi qu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3729037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4327" y="45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39688 -0.323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23&quot;&gt;&lt;/object&gt;&lt;object type=&quot;2&quot; unique_id=&quot;10024&quot;&gt;&lt;object type=&quot;3&quot; unique_id=&quot;10025&quot;&gt;&lt;property id=&quot;20148&quot; value=&quot;5&quot;/&gt;&lt;property id=&quot;20300&quot; value=&quot;Slide 1&quot;/&gt;&lt;property id=&quot;20307&quot; value=&quot;257&quot;/&gt;&lt;/object&gt;&lt;object type=&quot;3&quot; unique_id=&quot;10026&quot;&gt;&lt;property id=&quot;20148&quot; value=&quot;5&quot;/&gt;&lt;property id=&quot;20300&quot; value=&quot;Slide 2&quot;/&gt;&lt;property id=&quot;20307&quot; value=&quot;258&quot;/&gt;&lt;/object&gt;&lt;object type=&quot;3&quot; unique_id=&quot;10027&quot;&gt;&lt;property id=&quot;20148&quot; value=&quot;5&quot;/&gt;&lt;property id=&quot;20300&quot; value=&quot;Slide 5&quot;/&gt;&lt;property id=&quot;20307&quot; value=&quot;259&quot;/&gt;&lt;/object&gt;&lt;object type=&quot;3&quot; unique_id=&quot;10048&quot;&gt;&lt;property id=&quot;20148&quot; value=&quot;5&quot;/&gt;&lt;property id=&quot;20300&quot; value=&quot;Slide 3&quot;/&gt;&lt;property id=&quot;20307&quot; value=&quot;260&quot;/&gt;&lt;/object&gt;&lt;object type=&quot;3&quot; unique_id=&quot;10049&quot;&gt;&lt;property id=&quot;20148&quot; value=&quot;5&quot;/&gt;&lt;property id=&quot;20300&quot; value=&quot;Slide 4&quot;/&gt;&lt;property id=&quot;20307&quot; value=&quot;261&quot;/&gt;&lt;/object&gt;&lt;object type=&quot;3&quot; unique_id=&quot;10104&quot;&gt;&lt;property id=&quot;20148&quot; value=&quot;5&quot;/&gt;&lt;property id=&quot;20300&quot; value=&quot;Slide 6&quot;/&gt;&lt;property id=&quot;20307&quot; value=&quot;262&quot;/&gt;&lt;/object&gt;&lt;object type=&quot;3&quot; unique_id=&quot;10105&quot;&gt;&lt;property id=&quot;20148&quot; value=&quot;5&quot;/&gt;&lt;property id=&quot;20300&quot; value=&quot;Slide 14&quot;/&gt;&lt;property id=&quot;20307&quot; value=&quot;263&quot;/&gt;&lt;/object&gt;&lt;object type=&quot;3&quot; unique_id=&quot;10106&quot;&gt;&lt;property id=&quot;20148&quot; value=&quot;5&quot;/&gt;&lt;property id=&quot;20300&quot; value=&quot;Slide 7&quot;/&gt;&lt;property id=&quot;20307&quot; value=&quot;265&quot;/&gt;&lt;/object&gt;&lt;object type=&quot;3&quot; unique_id=&quot;10107&quot;&gt;&lt;property id=&quot;20148&quot; value=&quot;5&quot;/&gt;&lt;property id=&quot;20300&quot; value=&quot;Slide 8&quot;/&gt;&lt;property id=&quot;20307&quot; value=&quot;266&quot;/&gt;&lt;/object&gt;&lt;object type=&quot;3&quot; unique_id=&quot;10108&quot;&gt;&lt;property id=&quot;20148&quot; value=&quot;5&quot;/&gt;&lt;property id=&quot;20300&quot; value=&quot;Slide 13&quot;/&gt;&lt;property id=&quot;20307&quot; value=&quot;264&quot;/&gt;&lt;/object&gt;&lt;object type=&quot;3&quot; unique_id=&quot;10217&quot;&gt;&lt;property id=&quot;20148&quot; value=&quot;5&quot;/&gt;&lt;property id=&quot;20300&quot; value=&quot;Slide 9&quot;/&gt;&lt;property id=&quot;20307&quot; value=&quot;267&quot;/&gt;&lt;/object&gt;&lt;object type=&quot;3&quot; unique_id=&quot;10218&quot;&gt;&lt;property id=&quot;20148&quot; value=&quot;5&quot;/&gt;&lt;property id=&quot;20300&quot; value=&quot;Slide 10&quot;/&gt;&lt;property id=&quot;20307&quot; value=&quot;268&quot;/&gt;&lt;/object&gt;&lt;object type=&quot;3&quot; unique_id=&quot;10219&quot;&gt;&lt;property id=&quot;20148&quot; value=&quot;5&quot;/&gt;&lt;property id=&quot;20300&quot; value=&quot;Slide 11&quot;/&gt;&lt;property id=&quot;20307&quot; value=&quot;269&quot;/&gt;&lt;/object&gt;&lt;object type=&quot;3&quot; unique_id=&quot;10220&quot;&gt;&lt;property id=&quot;20148&quot; value=&quot;5&quot;/&gt;&lt;property id=&quot;20300&quot; value=&quot;Slide 12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31</Words>
  <Application>Microsoft Office PowerPoint</Application>
  <PresentationFormat>Custom</PresentationFormat>
  <Paragraphs>5</Paragraphs>
  <Slides>12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 HUNG COPUTER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Welcome</cp:lastModifiedBy>
  <cp:revision>21</cp:revision>
  <dcterms:created xsi:type="dcterms:W3CDTF">2017-10-25T14:33:11Z</dcterms:created>
  <dcterms:modified xsi:type="dcterms:W3CDTF">2019-01-11T02:48:42Z</dcterms:modified>
</cp:coreProperties>
</file>