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2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7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E68B-15F8-4927-8943-20E5EEB1B8BD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9186-5330-46C6-9800-D0D824769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ucMungSinhNhat-4Mua-138160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85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83822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14" y="761881"/>
            <a:ext cx="184115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1841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57200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4" b="100000" l="10000" r="97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673191"/>
            <a:ext cx="2437960" cy="280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73191"/>
            <a:ext cx="24384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697978"/>
            <a:ext cx="2438400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31242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9799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2819400"/>
          </a:xfrm>
        </p:spPr>
        <p:txBody>
          <a:bodyPr>
            <a:noAutofit/>
          </a:bodyPr>
          <a:lstStyle/>
          <a:p>
            <a:r>
              <a:rPr lang="en-US" sz="28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</Words>
  <Application>Microsoft Office PowerPoint</Application>
  <PresentationFormat>On-screen Show (4:3)</PresentationFormat>
  <Paragraphs>6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Phát triển nhận thức </vt:lpstr>
      <vt:lpstr>Hát : Chúc Mừng sinh nhật</vt:lpstr>
      <vt:lpstr>PowerPoint Presentation</vt:lpstr>
      <vt:lpstr>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</dc:title>
  <dc:creator>Welcome</dc:creator>
  <cp:lastModifiedBy>Welcome</cp:lastModifiedBy>
  <cp:revision>2</cp:revision>
  <dcterms:created xsi:type="dcterms:W3CDTF">2019-01-11T03:01:42Z</dcterms:created>
  <dcterms:modified xsi:type="dcterms:W3CDTF">2019-01-11T03:15:43Z</dcterms:modified>
</cp:coreProperties>
</file>