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6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0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9A735-0244-4A11-B145-A71E96D526B7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21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1295400"/>
            <a:ext cx="67818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 </a:t>
            </a:r>
          </a:p>
          <a:p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vđtttc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383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457200"/>
            <a:ext cx="5257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pic>
        <p:nvPicPr>
          <p:cNvPr id="3" name="XucXacXucXe-BaoAn-PhiLong_cp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9"/>
            <a:ext cx="9144000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52400"/>
            <a:ext cx="6324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uaXuanOi-MayTrang_6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2400"/>
            <a:ext cx="6324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chơi trò chơi thể dục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40</Words>
  <Application>Microsoft Office PowerPoint</Application>
  <PresentationFormat>On-screen Show (4:3)</PresentationFormat>
  <Paragraphs>7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Phong6_Tang2</cp:lastModifiedBy>
  <cp:revision>14</cp:revision>
  <dcterms:created xsi:type="dcterms:W3CDTF">2018-09-25T02:21:31Z</dcterms:created>
  <dcterms:modified xsi:type="dcterms:W3CDTF">2019-02-21T07:10:09Z</dcterms:modified>
</cp:coreProperties>
</file>