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0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0F69-A257-4172-BFF7-A7B8328A1EC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thẩm</a:t>
            </a:r>
            <a:r>
              <a:rPr lang="en-US" dirty="0" smtClean="0"/>
              <a:t> </a:t>
            </a:r>
            <a:r>
              <a:rPr lang="en-US" dirty="0" err="1" smtClean="0"/>
              <a:t>mỹ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: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: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: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chê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TCAAN ;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05800" cy="57150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oiBanAn-V.A-3755144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673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hatDangCheBacKimThang2-Dangcap_mk5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Trò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chơi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</a:rPr>
              <a:t>Đoán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tên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hát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On-screen Show (4:3)</PresentationFormat>
  <Paragraphs>4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Phát triển thẩm mỹ Âm nhạc Đề tài : Dạy hát : Mời bạn ăn  Nghe hát : Thật đáng chê TCAAN ; Đoán tên bài hát </vt:lpstr>
      <vt:lpstr>Dạy hát : Mời bạn ăn</vt:lpstr>
      <vt:lpstr>Nghe hát : Thật đáng chê</vt:lpstr>
      <vt:lpstr>Trò chơi : Đoán tên bài hát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thẩm mỹ Âm nhạc Đề tài : Dạy hát : Mời bạn ăn  Nghe hát : Thật đáng chê TCAAN ; Đoán tên bài hát </dc:title>
  <dc:creator>Welcome</dc:creator>
  <cp:lastModifiedBy>Welcome</cp:lastModifiedBy>
  <cp:revision>1</cp:revision>
  <dcterms:created xsi:type="dcterms:W3CDTF">2019-01-11T02:31:02Z</dcterms:created>
  <dcterms:modified xsi:type="dcterms:W3CDTF">2019-01-11T02:38:41Z</dcterms:modified>
</cp:coreProperties>
</file>