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85C74-7776-4076-A158-C1CDA211F4F5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0775-5B6A-4408-98AF-EE7EB7DE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7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85C74-7776-4076-A158-C1CDA211F4F5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0775-5B6A-4408-98AF-EE7EB7DE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4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85C74-7776-4076-A158-C1CDA211F4F5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0775-5B6A-4408-98AF-EE7EB7DE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7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85C74-7776-4076-A158-C1CDA211F4F5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0775-5B6A-4408-98AF-EE7EB7DE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40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85C74-7776-4076-A158-C1CDA211F4F5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0775-5B6A-4408-98AF-EE7EB7DE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13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85C74-7776-4076-A158-C1CDA211F4F5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0775-5B6A-4408-98AF-EE7EB7DE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85C74-7776-4076-A158-C1CDA211F4F5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0775-5B6A-4408-98AF-EE7EB7DE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5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85C74-7776-4076-A158-C1CDA211F4F5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0775-5B6A-4408-98AF-EE7EB7DE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14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85C74-7776-4076-A158-C1CDA211F4F5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0775-5B6A-4408-98AF-EE7EB7DE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0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85C74-7776-4076-A158-C1CDA211F4F5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0775-5B6A-4408-98AF-EE7EB7DE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95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85C74-7776-4076-A158-C1CDA211F4F5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0775-5B6A-4408-98AF-EE7EB7DE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70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85C74-7776-4076-A158-C1CDA211F4F5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30775-5B6A-4408-98AF-EE7EB7DEB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9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19400"/>
            <a:ext cx="6400800" cy="17526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: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61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57400"/>
            <a:ext cx="8229600" cy="1554162"/>
          </a:xfrm>
        </p:spPr>
        <p:txBody>
          <a:bodyPr/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MeOiConYeuMe-BeBaoNgu-3604808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3235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4" name="MeYeu-PhuongUyen_4gm8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6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: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84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798"/>
            <a:ext cx="6429376" cy="495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23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694"/>
            <a:ext cx="7543800" cy="565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2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54" y="642938"/>
            <a:ext cx="7441746" cy="56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64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54</Words>
  <Application>Microsoft Office PowerPoint</Application>
  <PresentationFormat>On-screen Show (4:3)</PresentationFormat>
  <Paragraphs>8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Phát triển thẩm mỹ</vt:lpstr>
      <vt:lpstr>Dạy hát : Mẹ ơi con yêu mẹ nhiều</vt:lpstr>
      <vt:lpstr>Nghe hát : Mẹ yêu </vt:lpstr>
      <vt:lpstr>TC : Nhìn hình đoán tên bài hát </vt:lpstr>
      <vt:lpstr>Đây là bài hát gì 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Phát triển thẩm mỹ</dc:title>
  <dc:creator>Welcome</dc:creator>
  <cp:lastModifiedBy>Welcome</cp:lastModifiedBy>
  <cp:revision>1</cp:revision>
  <dcterms:created xsi:type="dcterms:W3CDTF">2019-01-11T03:16:33Z</dcterms:created>
  <dcterms:modified xsi:type="dcterms:W3CDTF">2019-01-11T03:24:16Z</dcterms:modified>
</cp:coreProperties>
</file>