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6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51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5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9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93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4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4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3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3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4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29EE2-FBDD-4409-9EA5-450B8716BE05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E0B98-E184-48F3-A55A-CBE5EAD7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031" y="881732"/>
            <a:ext cx="10523622" cy="2387600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4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trò chơi nhanh chậ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apDenTetRoiBeat-V.A-384421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9650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XucXacXucXeBeat-V.A-375233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84031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gayTetQueEmBeatInstrumental-V.A-3667347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0723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rgbClr val="0070C0"/>
                </a:solidFill>
              </a:rPr>
              <a:t>Hát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</a:rPr>
              <a:t>đơn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</a:rPr>
              <a:t>ca</a:t>
            </a:r>
            <a:r>
              <a:rPr lang="en-US" sz="6000" b="1" dirty="0" smtClean="0">
                <a:solidFill>
                  <a:srgbClr val="0070C0"/>
                </a:solidFill>
              </a:rPr>
              <a:t> : </a:t>
            </a:r>
            <a:r>
              <a:rPr lang="en-US" sz="6000" b="1" dirty="0" err="1" smtClean="0">
                <a:solidFill>
                  <a:srgbClr val="0070C0"/>
                </a:solidFill>
              </a:rPr>
              <a:t>Bánh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</a:rPr>
              <a:t>chưng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</a:rPr>
              <a:t>xanh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4" name="BanhChungXanh-TopCaThieuNhi_ww3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91637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</a:rPr>
              <a:t>Múa</a:t>
            </a:r>
            <a:r>
              <a:rPr lang="en-US" sz="5400" b="1" dirty="0" smtClean="0">
                <a:solidFill>
                  <a:srgbClr val="0070C0"/>
                </a:solidFill>
              </a:rPr>
              <a:t> : </a:t>
            </a:r>
            <a:r>
              <a:rPr lang="en-US" sz="5400" b="1" dirty="0" err="1" smtClean="0">
                <a:solidFill>
                  <a:srgbClr val="0070C0"/>
                </a:solidFill>
              </a:rPr>
              <a:t>Ngày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xuân</a:t>
            </a:r>
            <a:r>
              <a:rPr lang="en-US" sz="5400" b="1" dirty="0" smtClean="0">
                <a:solidFill>
                  <a:srgbClr val="0070C0"/>
                </a:solidFill>
              </a:rPr>
              <a:t> long </a:t>
            </a:r>
            <a:r>
              <a:rPr lang="en-US" sz="5400" b="1" dirty="0" err="1" smtClean="0">
                <a:solidFill>
                  <a:srgbClr val="0070C0"/>
                </a:solidFill>
              </a:rPr>
              <a:t>phụng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xum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vầy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4" name="NgayXuanLongPhungSumVay-VA-271230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114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rgbClr val="0070C0"/>
                </a:solidFill>
              </a:rPr>
              <a:t>Nghe</a:t>
            </a:r>
            <a:r>
              <a:rPr lang="en-US" sz="6600" b="1" dirty="0" smtClean="0">
                <a:solidFill>
                  <a:srgbClr val="0070C0"/>
                </a:solidFill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</a:rPr>
              <a:t>hát</a:t>
            </a:r>
            <a:r>
              <a:rPr lang="en-US" sz="6600" b="1" dirty="0" smtClean="0">
                <a:solidFill>
                  <a:srgbClr val="0070C0"/>
                </a:solidFill>
              </a:rPr>
              <a:t> : </a:t>
            </a:r>
            <a:r>
              <a:rPr lang="en-US" sz="6600" b="1" dirty="0" err="1" smtClean="0">
                <a:solidFill>
                  <a:srgbClr val="0070C0"/>
                </a:solidFill>
              </a:rPr>
              <a:t>Đón</a:t>
            </a:r>
            <a:r>
              <a:rPr lang="en-US" sz="6600" b="1" dirty="0" smtClean="0">
                <a:solidFill>
                  <a:srgbClr val="0070C0"/>
                </a:solidFill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</a:rPr>
              <a:t>xuân</a:t>
            </a:r>
            <a:endParaRPr lang="en-US" sz="6600" b="1" dirty="0">
              <a:solidFill>
                <a:srgbClr val="0070C0"/>
              </a:solidFill>
            </a:endParaRPr>
          </a:p>
        </p:txBody>
      </p:sp>
      <p:pic>
        <p:nvPicPr>
          <p:cNvPr id="4" name="DonXuanBeat-MinhHang-448232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1576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Widescreen</PresentationFormat>
  <Paragraphs>8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Biểu diễn văn nghệ mừng xuân  Lớp Mẫu giáo nhỡ</vt:lpstr>
      <vt:lpstr>PowerPoint Presentation</vt:lpstr>
      <vt:lpstr>Hát : Sắp đến Tết rồi </vt:lpstr>
      <vt:lpstr>Hát , múa : Xúc xắc xúc xẻ </vt:lpstr>
      <vt:lpstr>Hát : Ngày Tết quê em </vt:lpstr>
      <vt:lpstr>Hát đơn ca : Bánh chưng xanh </vt:lpstr>
      <vt:lpstr>Múa : Ngày xuân long phụng xum vầy</vt:lpstr>
      <vt:lpstr>Nghe hát : Đón xuân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Biểu diễn văn nghệ mừng xuân  Lớp Mẫu giáo nhỡ B4</dc:title>
  <dc:creator>Phong4T2</dc:creator>
  <cp:lastModifiedBy>Techsi.vn</cp:lastModifiedBy>
  <cp:revision>2</cp:revision>
  <dcterms:created xsi:type="dcterms:W3CDTF">2019-04-03T05:49:44Z</dcterms:created>
  <dcterms:modified xsi:type="dcterms:W3CDTF">2024-08-06T08:10:08Z</dcterms:modified>
</cp:coreProperties>
</file>